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9"/>
  </p:notesMasterIdLst>
  <p:sldIdLst>
    <p:sldId id="257" r:id="rId2"/>
    <p:sldId id="304" r:id="rId3"/>
    <p:sldId id="261" r:id="rId4"/>
    <p:sldId id="302" r:id="rId5"/>
    <p:sldId id="306" r:id="rId6"/>
    <p:sldId id="271" r:id="rId7"/>
    <p:sldId id="319" r:id="rId8"/>
  </p:sldIdLst>
  <p:sldSz cx="24382413" cy="13716000"/>
  <p:notesSz cx="6858000" cy="9144000"/>
  <p:defaultTextStyle>
    <a:defPPr>
      <a:defRPr lang="en-US"/>
    </a:defPPr>
    <a:lvl1pPr marL="0" algn="l" defTabSz="914354" rtl="0" eaLnBrk="1" latinLnBrk="0" hangingPunct="1">
      <a:defRPr sz="3600" kern="1200">
        <a:solidFill>
          <a:schemeClr val="tx1"/>
        </a:solidFill>
        <a:latin typeface="+mn-lt"/>
        <a:ea typeface="+mn-ea"/>
        <a:cs typeface="+mn-cs"/>
      </a:defRPr>
    </a:lvl1pPr>
    <a:lvl2pPr marL="914354" algn="l" defTabSz="914354" rtl="0" eaLnBrk="1" latinLnBrk="0" hangingPunct="1">
      <a:defRPr sz="3600" kern="1200">
        <a:solidFill>
          <a:schemeClr val="tx1"/>
        </a:solidFill>
        <a:latin typeface="+mn-lt"/>
        <a:ea typeface="+mn-ea"/>
        <a:cs typeface="+mn-cs"/>
      </a:defRPr>
    </a:lvl2pPr>
    <a:lvl3pPr marL="1828709" algn="l" defTabSz="914354" rtl="0" eaLnBrk="1" latinLnBrk="0" hangingPunct="1">
      <a:defRPr sz="3600" kern="1200">
        <a:solidFill>
          <a:schemeClr val="tx1"/>
        </a:solidFill>
        <a:latin typeface="+mn-lt"/>
        <a:ea typeface="+mn-ea"/>
        <a:cs typeface="+mn-cs"/>
      </a:defRPr>
    </a:lvl3pPr>
    <a:lvl4pPr marL="2743063" algn="l" defTabSz="914354" rtl="0" eaLnBrk="1" latinLnBrk="0" hangingPunct="1">
      <a:defRPr sz="3600" kern="1200">
        <a:solidFill>
          <a:schemeClr val="tx1"/>
        </a:solidFill>
        <a:latin typeface="+mn-lt"/>
        <a:ea typeface="+mn-ea"/>
        <a:cs typeface="+mn-cs"/>
      </a:defRPr>
    </a:lvl4pPr>
    <a:lvl5pPr marL="3657417" algn="l" defTabSz="914354" rtl="0" eaLnBrk="1" latinLnBrk="0" hangingPunct="1">
      <a:defRPr sz="3600" kern="1200">
        <a:solidFill>
          <a:schemeClr val="tx1"/>
        </a:solidFill>
        <a:latin typeface="+mn-lt"/>
        <a:ea typeface="+mn-ea"/>
        <a:cs typeface="+mn-cs"/>
      </a:defRPr>
    </a:lvl5pPr>
    <a:lvl6pPr marL="4571771" algn="l" defTabSz="914354" rtl="0" eaLnBrk="1" latinLnBrk="0" hangingPunct="1">
      <a:defRPr sz="3600" kern="1200">
        <a:solidFill>
          <a:schemeClr val="tx1"/>
        </a:solidFill>
        <a:latin typeface="+mn-lt"/>
        <a:ea typeface="+mn-ea"/>
        <a:cs typeface="+mn-cs"/>
      </a:defRPr>
    </a:lvl6pPr>
    <a:lvl7pPr marL="5486126" algn="l" defTabSz="914354" rtl="0" eaLnBrk="1" latinLnBrk="0" hangingPunct="1">
      <a:defRPr sz="3600" kern="1200">
        <a:solidFill>
          <a:schemeClr val="tx1"/>
        </a:solidFill>
        <a:latin typeface="+mn-lt"/>
        <a:ea typeface="+mn-ea"/>
        <a:cs typeface="+mn-cs"/>
      </a:defRPr>
    </a:lvl7pPr>
    <a:lvl8pPr marL="6400480" algn="l" defTabSz="914354" rtl="0" eaLnBrk="1" latinLnBrk="0" hangingPunct="1">
      <a:defRPr sz="3600" kern="1200">
        <a:solidFill>
          <a:schemeClr val="tx1"/>
        </a:solidFill>
        <a:latin typeface="+mn-lt"/>
        <a:ea typeface="+mn-ea"/>
        <a:cs typeface="+mn-cs"/>
      </a:defRPr>
    </a:lvl8pPr>
    <a:lvl9pPr marL="7314834" algn="l" defTabSz="914354"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7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5050"/>
    <a:srgbClr val="9E9FA1"/>
    <a:srgbClr val="FFAE00"/>
    <a:srgbClr val="5E5E5E"/>
    <a:srgbClr val="00AD50"/>
    <a:srgbClr val="F2F2F2"/>
  </p:clrMru>
  <p:extLst>
    <p:ext uri="{E76CE94A-603C-4142-B9EB-6D1370010A27}">
      <p14:discardImageEditData xmlns:p14="http://schemas.microsoft.com/office/powerpoint/2010/main" val="1"/>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46"/>
    <p:restoredTop sz="95181" autoAdjust="0"/>
  </p:normalViewPr>
  <p:slideViewPr>
    <p:cSldViewPr snapToObjects="1">
      <p:cViewPr varScale="1">
        <p:scale>
          <a:sx n="41" d="100"/>
          <a:sy n="41" d="100"/>
        </p:scale>
        <p:origin x="739" y="62"/>
      </p:cViewPr>
      <p:guideLst>
        <p:guide orient="horz" pos="4320"/>
        <p:guide pos="767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6649C6-7BEA-D64C-8438-C38694F9F6ED}" type="datetimeFigureOut">
              <a:rPr lang="en-US" smtClean="0"/>
              <a:t>5/13/2020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84A0D6-B653-E040-B255-1CFB9C985B98}" type="slidenum">
              <a:rPr lang="en-US" smtClean="0"/>
              <a:t>‹#›</a:t>
            </a:fld>
            <a:endParaRPr lang="en-US"/>
          </a:p>
        </p:txBody>
      </p:sp>
    </p:spTree>
    <p:extLst>
      <p:ext uri="{BB962C8B-B14F-4D97-AF65-F5344CB8AC3E}">
        <p14:creationId xmlns:p14="http://schemas.microsoft.com/office/powerpoint/2010/main" val="1886077973"/>
      </p:ext>
    </p:extLst>
  </p:cSld>
  <p:clrMap bg1="lt1" tx1="dk1" bg2="lt2" tx2="dk2" accent1="accent1" accent2="accent2" accent3="accent3" accent4="accent4" accent5="accent5" accent6="accent6" hlink="hlink" folHlink="folHlink"/>
  <p:notesStyle>
    <a:lvl1pPr marL="0" algn="l" defTabSz="1828709" rtl="0" eaLnBrk="1" latinLnBrk="0" hangingPunct="1">
      <a:defRPr sz="2400" kern="1200">
        <a:solidFill>
          <a:schemeClr val="tx1"/>
        </a:solidFill>
        <a:latin typeface="+mn-lt"/>
        <a:ea typeface="+mn-ea"/>
        <a:cs typeface="+mn-cs"/>
      </a:defRPr>
    </a:lvl1pPr>
    <a:lvl2pPr marL="914354" algn="l" defTabSz="1828709" rtl="0" eaLnBrk="1" latinLnBrk="0" hangingPunct="1">
      <a:defRPr sz="2400" kern="1200">
        <a:solidFill>
          <a:schemeClr val="tx1"/>
        </a:solidFill>
        <a:latin typeface="+mn-lt"/>
        <a:ea typeface="+mn-ea"/>
        <a:cs typeface="+mn-cs"/>
      </a:defRPr>
    </a:lvl2pPr>
    <a:lvl3pPr marL="1828709" algn="l" defTabSz="1828709" rtl="0" eaLnBrk="1" latinLnBrk="0" hangingPunct="1">
      <a:defRPr sz="2400" kern="1200">
        <a:solidFill>
          <a:schemeClr val="tx1"/>
        </a:solidFill>
        <a:latin typeface="+mn-lt"/>
        <a:ea typeface="+mn-ea"/>
        <a:cs typeface="+mn-cs"/>
      </a:defRPr>
    </a:lvl3pPr>
    <a:lvl4pPr marL="2743063" algn="l" defTabSz="1828709" rtl="0" eaLnBrk="1" latinLnBrk="0" hangingPunct="1">
      <a:defRPr sz="2400" kern="1200">
        <a:solidFill>
          <a:schemeClr val="tx1"/>
        </a:solidFill>
        <a:latin typeface="+mn-lt"/>
        <a:ea typeface="+mn-ea"/>
        <a:cs typeface="+mn-cs"/>
      </a:defRPr>
    </a:lvl4pPr>
    <a:lvl5pPr marL="3657417" algn="l" defTabSz="1828709" rtl="0" eaLnBrk="1" latinLnBrk="0" hangingPunct="1">
      <a:defRPr sz="2400" kern="1200">
        <a:solidFill>
          <a:schemeClr val="tx1"/>
        </a:solidFill>
        <a:latin typeface="+mn-lt"/>
        <a:ea typeface="+mn-ea"/>
        <a:cs typeface="+mn-cs"/>
      </a:defRPr>
    </a:lvl5pPr>
    <a:lvl6pPr marL="4571771" algn="l" defTabSz="1828709" rtl="0" eaLnBrk="1" latinLnBrk="0" hangingPunct="1">
      <a:defRPr sz="2400" kern="1200">
        <a:solidFill>
          <a:schemeClr val="tx1"/>
        </a:solidFill>
        <a:latin typeface="+mn-lt"/>
        <a:ea typeface="+mn-ea"/>
        <a:cs typeface="+mn-cs"/>
      </a:defRPr>
    </a:lvl6pPr>
    <a:lvl7pPr marL="5486126" algn="l" defTabSz="1828709" rtl="0" eaLnBrk="1" latinLnBrk="0" hangingPunct="1">
      <a:defRPr sz="2400" kern="1200">
        <a:solidFill>
          <a:schemeClr val="tx1"/>
        </a:solidFill>
        <a:latin typeface="+mn-lt"/>
        <a:ea typeface="+mn-ea"/>
        <a:cs typeface="+mn-cs"/>
      </a:defRPr>
    </a:lvl7pPr>
    <a:lvl8pPr marL="6400480" algn="l" defTabSz="1828709" rtl="0" eaLnBrk="1" latinLnBrk="0" hangingPunct="1">
      <a:defRPr sz="2400" kern="1200">
        <a:solidFill>
          <a:schemeClr val="tx1"/>
        </a:solidFill>
        <a:latin typeface="+mn-lt"/>
        <a:ea typeface="+mn-ea"/>
        <a:cs typeface="+mn-cs"/>
      </a:defRPr>
    </a:lvl8pPr>
    <a:lvl9pPr marL="7314834" algn="l" defTabSz="1828709"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84A0D6-B653-E040-B255-1CFB9C985B98}" type="slidenum">
              <a:rPr lang="en-US" smtClean="0"/>
              <a:t>1</a:t>
            </a:fld>
            <a:endParaRPr lang="en-US"/>
          </a:p>
        </p:txBody>
      </p:sp>
    </p:spTree>
    <p:extLst>
      <p:ext uri="{BB962C8B-B14F-4D97-AF65-F5344CB8AC3E}">
        <p14:creationId xmlns:p14="http://schemas.microsoft.com/office/powerpoint/2010/main" val="306378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1104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718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365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Style 1">
    <p:bg>
      <p:bgPr>
        <a:solidFill>
          <a:srgbClr val="FFFFFF"/>
        </a:solidFill>
        <a:effectLst/>
      </p:bgPr>
    </p:bg>
    <p:spTree>
      <p:nvGrpSpPr>
        <p:cNvPr id="1" name=""/>
        <p:cNvGrpSpPr/>
        <p:nvPr/>
      </p:nvGrpSpPr>
      <p:grpSpPr>
        <a:xfrm>
          <a:off x="0" y="0"/>
          <a:ext cx="0" cy="0"/>
          <a:chOff x="0" y="0"/>
          <a:chExt cx="0" cy="0"/>
        </a:xfrm>
      </p:grpSpPr>
      <p:sp>
        <p:nvSpPr>
          <p:cNvPr id="38" name="Text"/>
          <p:cNvSpPr txBox="1"/>
          <p:nvPr/>
        </p:nvSpPr>
        <p:spPr>
          <a:xfrm>
            <a:off x="23199274" y="12698070"/>
            <a:ext cx="102650" cy="441146"/>
          </a:xfrm>
          <a:prstGeom prst="rect">
            <a:avLst/>
          </a:prstGeom>
          <a:ln w="12700">
            <a:miter lim="400000"/>
          </a:ln>
        </p:spPr>
        <p:txBody>
          <a:bodyPr wrap="none" lIns="50797" tIns="50797" rIns="50797" bIns="50797">
            <a:spAutoFit/>
          </a:bodyPr>
          <a:lstStyle/>
          <a:p>
            <a:pPr>
              <a:defRPr sz="2200">
                <a:solidFill>
                  <a:srgbClr val="505050"/>
                </a:solidFill>
                <a:latin typeface="+mn-lt"/>
                <a:ea typeface="+mn-ea"/>
                <a:cs typeface="+mn-cs"/>
                <a:sym typeface="Helvetica Neue Medium"/>
              </a:defRPr>
            </a:pPr>
            <a:endParaRPr sz="2200"/>
          </a:p>
        </p:txBody>
      </p:sp>
    </p:spTree>
    <p:extLst>
      <p:ext uri="{BB962C8B-B14F-4D97-AF65-F5344CB8AC3E}">
        <p14:creationId xmlns:p14="http://schemas.microsoft.com/office/powerpoint/2010/main" val="120799695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5440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534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0681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7799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8273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3422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674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970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519798" y="881336"/>
            <a:ext cx="5822456" cy="1847284"/>
          </a:xfrm>
          <a:prstGeom prst="rect">
            <a:avLst/>
          </a:prstGeom>
        </p:spPr>
      </p:pic>
    </p:spTree>
    <p:extLst>
      <p:ext uri="{BB962C8B-B14F-4D97-AF65-F5344CB8AC3E}">
        <p14:creationId xmlns:p14="http://schemas.microsoft.com/office/powerpoint/2010/main" val="1464991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4354" rtl="0" eaLnBrk="1" latinLnBrk="0" hangingPunct="1">
        <a:spcBef>
          <a:spcPct val="0"/>
        </a:spcBef>
        <a:buNone/>
        <a:defRPr sz="8800" kern="1200">
          <a:solidFill>
            <a:schemeClr val="tx1"/>
          </a:solidFill>
          <a:latin typeface="+mj-lt"/>
          <a:ea typeface="+mj-ea"/>
          <a:cs typeface="+mj-cs"/>
        </a:defRPr>
      </a:lvl1pPr>
    </p:titleStyle>
    <p:bodyStyle>
      <a:lvl1pPr marL="685766" indent="-685766" algn="l" defTabSz="914354" rtl="0" eaLnBrk="1" latinLnBrk="0" hangingPunct="1">
        <a:spcBef>
          <a:spcPct val="20000"/>
        </a:spcBef>
        <a:buFont typeface="Arial"/>
        <a:buChar char="•"/>
        <a:defRPr sz="6400" kern="1200">
          <a:solidFill>
            <a:schemeClr val="tx1"/>
          </a:solidFill>
          <a:latin typeface="+mn-lt"/>
          <a:ea typeface="+mn-ea"/>
          <a:cs typeface="+mn-cs"/>
        </a:defRPr>
      </a:lvl1pPr>
      <a:lvl2pPr marL="1485826" indent="-571471" algn="l" defTabSz="914354" rtl="0" eaLnBrk="1" latinLnBrk="0" hangingPunct="1">
        <a:spcBef>
          <a:spcPct val="20000"/>
        </a:spcBef>
        <a:buFont typeface="Arial"/>
        <a:buChar char="–"/>
        <a:defRPr sz="5600" kern="1200">
          <a:solidFill>
            <a:schemeClr val="tx1"/>
          </a:solidFill>
          <a:latin typeface="+mn-lt"/>
          <a:ea typeface="+mn-ea"/>
          <a:cs typeface="+mn-cs"/>
        </a:defRPr>
      </a:lvl2pPr>
      <a:lvl3pPr marL="2285886" indent="-457177" algn="l" defTabSz="914354" rtl="0" eaLnBrk="1" latinLnBrk="0" hangingPunct="1">
        <a:spcBef>
          <a:spcPct val="20000"/>
        </a:spcBef>
        <a:buFont typeface="Arial"/>
        <a:buChar char="•"/>
        <a:defRPr sz="4800" kern="1200">
          <a:solidFill>
            <a:schemeClr val="tx1"/>
          </a:solidFill>
          <a:latin typeface="+mn-lt"/>
          <a:ea typeface="+mn-ea"/>
          <a:cs typeface="+mn-cs"/>
        </a:defRPr>
      </a:lvl3pPr>
      <a:lvl4pPr marL="3200240" indent="-457177" algn="l" defTabSz="914354" rtl="0" eaLnBrk="1" latinLnBrk="0" hangingPunct="1">
        <a:spcBef>
          <a:spcPct val="20000"/>
        </a:spcBef>
        <a:buFont typeface="Arial"/>
        <a:buChar char="–"/>
        <a:defRPr sz="4000" kern="1200">
          <a:solidFill>
            <a:schemeClr val="tx1"/>
          </a:solidFill>
          <a:latin typeface="+mn-lt"/>
          <a:ea typeface="+mn-ea"/>
          <a:cs typeface="+mn-cs"/>
        </a:defRPr>
      </a:lvl4pPr>
      <a:lvl5pPr marL="4114594" indent="-457177" algn="l" defTabSz="914354" rtl="0" eaLnBrk="1" latinLnBrk="0" hangingPunct="1">
        <a:spcBef>
          <a:spcPct val="20000"/>
        </a:spcBef>
        <a:buFont typeface="Arial"/>
        <a:buChar char="»"/>
        <a:defRPr sz="4000" kern="1200">
          <a:solidFill>
            <a:schemeClr val="tx1"/>
          </a:solidFill>
          <a:latin typeface="+mn-lt"/>
          <a:ea typeface="+mn-ea"/>
          <a:cs typeface="+mn-cs"/>
        </a:defRPr>
      </a:lvl5pPr>
      <a:lvl6pPr marL="5028949" indent="-457177" algn="l" defTabSz="914354" rtl="0" eaLnBrk="1" latinLnBrk="0" hangingPunct="1">
        <a:spcBef>
          <a:spcPct val="20000"/>
        </a:spcBef>
        <a:buFont typeface="Arial"/>
        <a:buChar char="•"/>
        <a:defRPr sz="4000" kern="1200">
          <a:solidFill>
            <a:schemeClr val="tx1"/>
          </a:solidFill>
          <a:latin typeface="+mn-lt"/>
          <a:ea typeface="+mn-ea"/>
          <a:cs typeface="+mn-cs"/>
        </a:defRPr>
      </a:lvl6pPr>
      <a:lvl7pPr marL="5943303" indent="-457177" algn="l" defTabSz="914354" rtl="0" eaLnBrk="1" latinLnBrk="0" hangingPunct="1">
        <a:spcBef>
          <a:spcPct val="20000"/>
        </a:spcBef>
        <a:buFont typeface="Arial"/>
        <a:buChar char="•"/>
        <a:defRPr sz="4000" kern="1200">
          <a:solidFill>
            <a:schemeClr val="tx1"/>
          </a:solidFill>
          <a:latin typeface="+mn-lt"/>
          <a:ea typeface="+mn-ea"/>
          <a:cs typeface="+mn-cs"/>
        </a:defRPr>
      </a:lvl7pPr>
      <a:lvl8pPr marL="6857657" indent="-457177" algn="l" defTabSz="914354" rtl="0" eaLnBrk="1" latinLnBrk="0" hangingPunct="1">
        <a:spcBef>
          <a:spcPct val="20000"/>
        </a:spcBef>
        <a:buFont typeface="Arial"/>
        <a:buChar char="•"/>
        <a:defRPr sz="4000" kern="1200">
          <a:solidFill>
            <a:schemeClr val="tx1"/>
          </a:solidFill>
          <a:latin typeface="+mn-lt"/>
          <a:ea typeface="+mn-ea"/>
          <a:cs typeface="+mn-cs"/>
        </a:defRPr>
      </a:lvl8pPr>
      <a:lvl9pPr marL="7772011" indent="-457177" algn="l" defTabSz="914354"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354" rtl="0" eaLnBrk="1" latinLnBrk="0" hangingPunct="1">
        <a:defRPr sz="3600" kern="1200">
          <a:solidFill>
            <a:schemeClr val="tx1"/>
          </a:solidFill>
          <a:latin typeface="+mn-lt"/>
          <a:ea typeface="+mn-ea"/>
          <a:cs typeface="+mn-cs"/>
        </a:defRPr>
      </a:lvl1pPr>
      <a:lvl2pPr marL="914354" algn="l" defTabSz="914354" rtl="0" eaLnBrk="1" latinLnBrk="0" hangingPunct="1">
        <a:defRPr sz="3600" kern="1200">
          <a:solidFill>
            <a:schemeClr val="tx1"/>
          </a:solidFill>
          <a:latin typeface="+mn-lt"/>
          <a:ea typeface="+mn-ea"/>
          <a:cs typeface="+mn-cs"/>
        </a:defRPr>
      </a:lvl2pPr>
      <a:lvl3pPr marL="1828709" algn="l" defTabSz="914354" rtl="0" eaLnBrk="1" latinLnBrk="0" hangingPunct="1">
        <a:defRPr sz="3600" kern="1200">
          <a:solidFill>
            <a:schemeClr val="tx1"/>
          </a:solidFill>
          <a:latin typeface="+mn-lt"/>
          <a:ea typeface="+mn-ea"/>
          <a:cs typeface="+mn-cs"/>
        </a:defRPr>
      </a:lvl3pPr>
      <a:lvl4pPr marL="2743063" algn="l" defTabSz="914354" rtl="0" eaLnBrk="1" latinLnBrk="0" hangingPunct="1">
        <a:defRPr sz="3600" kern="1200">
          <a:solidFill>
            <a:schemeClr val="tx1"/>
          </a:solidFill>
          <a:latin typeface="+mn-lt"/>
          <a:ea typeface="+mn-ea"/>
          <a:cs typeface="+mn-cs"/>
        </a:defRPr>
      </a:lvl4pPr>
      <a:lvl5pPr marL="3657417" algn="l" defTabSz="914354" rtl="0" eaLnBrk="1" latinLnBrk="0" hangingPunct="1">
        <a:defRPr sz="3600" kern="1200">
          <a:solidFill>
            <a:schemeClr val="tx1"/>
          </a:solidFill>
          <a:latin typeface="+mn-lt"/>
          <a:ea typeface="+mn-ea"/>
          <a:cs typeface="+mn-cs"/>
        </a:defRPr>
      </a:lvl5pPr>
      <a:lvl6pPr marL="4571771" algn="l" defTabSz="914354" rtl="0" eaLnBrk="1" latinLnBrk="0" hangingPunct="1">
        <a:defRPr sz="3600" kern="1200">
          <a:solidFill>
            <a:schemeClr val="tx1"/>
          </a:solidFill>
          <a:latin typeface="+mn-lt"/>
          <a:ea typeface="+mn-ea"/>
          <a:cs typeface="+mn-cs"/>
        </a:defRPr>
      </a:lvl6pPr>
      <a:lvl7pPr marL="5486126" algn="l" defTabSz="914354" rtl="0" eaLnBrk="1" latinLnBrk="0" hangingPunct="1">
        <a:defRPr sz="3600" kern="1200">
          <a:solidFill>
            <a:schemeClr val="tx1"/>
          </a:solidFill>
          <a:latin typeface="+mn-lt"/>
          <a:ea typeface="+mn-ea"/>
          <a:cs typeface="+mn-cs"/>
        </a:defRPr>
      </a:lvl7pPr>
      <a:lvl8pPr marL="6400480" algn="l" defTabSz="914354" rtl="0" eaLnBrk="1" latinLnBrk="0" hangingPunct="1">
        <a:defRPr sz="3600" kern="1200">
          <a:solidFill>
            <a:schemeClr val="tx1"/>
          </a:solidFill>
          <a:latin typeface="+mn-lt"/>
          <a:ea typeface="+mn-ea"/>
          <a:cs typeface="+mn-cs"/>
        </a:defRPr>
      </a:lvl8pPr>
      <a:lvl9pPr marL="7314834" algn="l" defTabSz="91435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p:cNvSpPr/>
          <p:nvPr/>
        </p:nvSpPr>
        <p:spPr>
          <a:xfrm>
            <a:off x="0" y="3839634"/>
            <a:ext cx="24434800" cy="9948334"/>
          </a:xfrm>
          <a:prstGeom prst="rect">
            <a:avLst/>
          </a:prstGeom>
          <a:solidFill>
            <a:srgbClr val="04AA5A"/>
          </a:solidFill>
          <a:ln w="12700">
            <a:miter lim="400000"/>
          </a:ln>
        </p:spPr>
        <p:txBody>
          <a:bodyPr lIns="0" tIns="0" rIns="0" bIns="0" anchor="ctr"/>
          <a:lstStyle/>
          <a:p>
            <a:pPr>
              <a:defRPr sz="3200">
                <a:solidFill>
                  <a:srgbClr val="FFFFFF"/>
                </a:solidFill>
                <a:latin typeface="+mn-lt"/>
                <a:ea typeface="+mn-ea"/>
                <a:cs typeface="+mn-cs"/>
                <a:sym typeface="Helvetica Neue Medium"/>
              </a:defRPr>
            </a:pPr>
            <a:endParaRPr dirty="0"/>
          </a:p>
        </p:txBody>
      </p:sp>
      <p:sp>
        <p:nvSpPr>
          <p:cNvPr id="6" name="East African Alliance…"/>
          <p:cNvSpPr txBox="1"/>
          <p:nvPr/>
        </p:nvSpPr>
        <p:spPr>
          <a:xfrm>
            <a:off x="1218061" y="6992023"/>
            <a:ext cx="102657" cy="133696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nSpc>
                <a:spcPct val="80000"/>
              </a:lnSpc>
              <a:defRPr sz="10000">
                <a:solidFill>
                  <a:srgbClr val="F2F2F2"/>
                </a:solidFill>
              </a:defRPr>
            </a:pPr>
            <a:endParaRPr lang="en-US" dirty="0"/>
          </a:p>
        </p:txBody>
      </p:sp>
      <p:sp>
        <p:nvSpPr>
          <p:cNvPr id="7" name="21-Nov-2019"/>
          <p:cNvSpPr txBox="1"/>
          <p:nvPr/>
        </p:nvSpPr>
        <p:spPr>
          <a:xfrm>
            <a:off x="1320718" y="1292146"/>
            <a:ext cx="1492460" cy="41036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spcBef>
                <a:spcPts val="5900"/>
              </a:spcBef>
              <a:defRPr sz="2000">
                <a:solidFill>
                  <a:srgbClr val="9E9FA1"/>
                </a:solidFill>
                <a:latin typeface="SF Pro Display Medium"/>
                <a:ea typeface="SF Pro Display Medium"/>
                <a:cs typeface="SF Pro Display Medium"/>
                <a:sym typeface="SF Pro Display Medium"/>
              </a:defRPr>
            </a:lvl1pPr>
          </a:lstStyle>
          <a:p>
            <a:pPr>
              <a:defRPr>
                <a:latin typeface="SF Pro Display Regular"/>
                <a:ea typeface="SF Pro Display Regular"/>
                <a:cs typeface="SF Pro Display Regular"/>
                <a:sym typeface="SF Pro Display Regular"/>
              </a:defRPr>
            </a:pPr>
            <a:r>
              <a:rPr lang="en-KE" dirty="0">
                <a:solidFill>
                  <a:srgbClr val="5E5E5E"/>
                </a:solidFill>
                <a:latin typeface="SF Pro Display Medium"/>
                <a:ea typeface="SF Pro Display Medium"/>
                <a:cs typeface="SF Pro Display Medium"/>
                <a:sym typeface="SF Pro Display Medium"/>
              </a:rPr>
              <a:t>13-</a:t>
            </a:r>
            <a:r>
              <a:rPr lang="en-GB" dirty="0">
                <a:solidFill>
                  <a:srgbClr val="5E5E5E"/>
                </a:solidFill>
                <a:latin typeface="SF Pro Display Medium"/>
                <a:ea typeface="SF Pro Display Medium"/>
                <a:cs typeface="SF Pro Display Medium"/>
                <a:sym typeface="SF Pro Display Medium"/>
              </a:rPr>
              <a:t>M</a:t>
            </a:r>
            <a:r>
              <a:rPr lang="en-KE" dirty="0">
                <a:solidFill>
                  <a:srgbClr val="5E5E5E"/>
                </a:solidFill>
                <a:latin typeface="SF Pro Display Medium"/>
                <a:ea typeface="SF Pro Display Medium"/>
                <a:cs typeface="SF Pro Display Medium"/>
                <a:sym typeface="SF Pro Display Medium"/>
              </a:rPr>
              <a:t>a</a:t>
            </a:r>
            <a:r>
              <a:rPr lang="en-GB" dirty="0">
                <a:solidFill>
                  <a:srgbClr val="5E5E5E"/>
                </a:solidFill>
                <a:latin typeface="SF Pro Display Medium"/>
                <a:ea typeface="SF Pro Display Medium"/>
                <a:cs typeface="SF Pro Display Medium"/>
                <a:sym typeface="SF Pro Display Medium"/>
              </a:rPr>
              <a:t>y</a:t>
            </a:r>
            <a:r>
              <a:rPr dirty="0">
                <a:solidFill>
                  <a:srgbClr val="5E5E5E"/>
                </a:solidFill>
                <a:latin typeface="SF Pro Display Medium"/>
                <a:ea typeface="SF Pro Display Medium"/>
                <a:cs typeface="SF Pro Display Medium"/>
                <a:sym typeface="SF Pro Display Medium"/>
              </a:rPr>
              <a:t>-20</a:t>
            </a:r>
            <a:r>
              <a:rPr lang="en-KE" dirty="0">
                <a:solidFill>
                  <a:srgbClr val="5E5E5E"/>
                </a:solidFill>
                <a:latin typeface="SF Pro Display Medium"/>
                <a:ea typeface="SF Pro Display Medium"/>
                <a:cs typeface="SF Pro Display Medium"/>
                <a:sym typeface="SF Pro Display Medium"/>
              </a:rPr>
              <a:t>20</a:t>
            </a:r>
            <a:endParaRPr dirty="0">
              <a:solidFill>
                <a:srgbClr val="5E5E5E"/>
              </a:solidFill>
              <a:latin typeface="SF Pro Display Medium"/>
              <a:ea typeface="SF Pro Display Medium"/>
              <a:cs typeface="SF Pro Display Medium"/>
              <a:sym typeface="SF Pro Display Medium"/>
            </a:endParaRPr>
          </a:p>
        </p:txBody>
      </p:sp>
      <p:sp>
        <p:nvSpPr>
          <p:cNvPr id="8" name="Rectangle"/>
          <p:cNvSpPr/>
          <p:nvPr/>
        </p:nvSpPr>
        <p:spPr>
          <a:xfrm>
            <a:off x="-28112" y="3594629"/>
            <a:ext cx="8926645" cy="245005"/>
          </a:xfrm>
          <a:prstGeom prst="rect">
            <a:avLst/>
          </a:prstGeom>
          <a:solidFill>
            <a:srgbClr val="27C0D2"/>
          </a:solidFill>
          <a:ln w="12700">
            <a:miter lim="400000"/>
          </a:ln>
        </p:spPr>
        <p:txBody>
          <a:bodyPr lIns="0" tIns="0" rIns="0" bIns="0" anchor="ctr"/>
          <a:lstStyle/>
          <a:p>
            <a:pPr algn="ctr">
              <a:defRPr sz="3200">
                <a:solidFill>
                  <a:srgbClr val="FFFFFF"/>
                </a:solidFill>
                <a:latin typeface="+mn-lt"/>
                <a:ea typeface="+mn-ea"/>
                <a:cs typeface="+mn-cs"/>
                <a:sym typeface="Helvetica Neue Medium"/>
              </a:defRPr>
            </a:pPr>
            <a:endParaRPr/>
          </a:p>
        </p:txBody>
      </p:sp>
      <p:sp>
        <p:nvSpPr>
          <p:cNvPr id="9" name="Rectangle"/>
          <p:cNvSpPr/>
          <p:nvPr/>
        </p:nvSpPr>
        <p:spPr>
          <a:xfrm>
            <a:off x="8864600" y="3594629"/>
            <a:ext cx="15547512" cy="245005"/>
          </a:xfrm>
          <a:prstGeom prst="rect">
            <a:avLst/>
          </a:prstGeom>
          <a:solidFill>
            <a:srgbClr val="FCB21C"/>
          </a:solidFill>
          <a:ln w="12700">
            <a:miter lim="400000"/>
          </a:ln>
        </p:spPr>
        <p:txBody>
          <a:bodyPr lIns="0" tIns="0" rIns="0" bIns="0" anchor="ctr"/>
          <a:lstStyle/>
          <a:p>
            <a:pPr algn="ctr">
              <a:defRPr sz="3200">
                <a:solidFill>
                  <a:srgbClr val="FFFFFF"/>
                </a:solidFill>
                <a:latin typeface="+mn-lt"/>
                <a:ea typeface="+mn-ea"/>
                <a:cs typeface="+mn-cs"/>
                <a:sym typeface="Helvetica Neue Medium"/>
              </a:defRPr>
            </a:pPr>
            <a:endParaRPr/>
          </a:p>
        </p:txBody>
      </p:sp>
      <p:sp>
        <p:nvSpPr>
          <p:cNvPr id="10" name="Text Placeholder 5"/>
          <p:cNvSpPr txBox="1">
            <a:spLocks/>
          </p:cNvSpPr>
          <p:nvPr/>
        </p:nvSpPr>
        <p:spPr>
          <a:xfrm>
            <a:off x="1236835" y="6394951"/>
            <a:ext cx="10378307" cy="3007466"/>
          </a:xfrm>
          <a:prstGeom prst="rect">
            <a:avLst/>
          </a:prstGeom>
        </p:spPr>
        <p:txBody>
          <a:bodyPr/>
          <a:lstStyle>
            <a:lvl1pPr marL="0" marR="0" indent="0" algn="l" defTabSz="825500" rtl="0" latinLnBrk="0">
              <a:lnSpc>
                <a:spcPct val="100000"/>
              </a:lnSpc>
              <a:spcBef>
                <a:spcPts val="5900"/>
              </a:spcBef>
              <a:spcAft>
                <a:spcPts val="0"/>
              </a:spcAft>
              <a:buClrTx/>
              <a:buSzPct val="125000"/>
              <a:buFontTx/>
              <a:buNone/>
              <a:tabLst/>
              <a:defRPr sz="2000" b="0" i="0" u="none" strike="noStrike" cap="none" spc="0" baseline="0">
                <a:solidFill>
                  <a:srgbClr val="9E9FA1"/>
                </a:solidFill>
                <a:uFillTx/>
                <a:latin typeface="SF Pro Display Regular"/>
                <a:ea typeface="SF Pro Display Regular"/>
                <a:cs typeface="SF Pro Display Regular"/>
                <a:sym typeface="SF Pro Display Regular"/>
              </a:defRPr>
            </a:lvl1pPr>
            <a:lvl2pPr marL="899583" marR="0" indent="-264583" algn="l" defTabSz="825500" rtl="0" latinLnBrk="0">
              <a:lnSpc>
                <a:spcPct val="100000"/>
              </a:lnSpc>
              <a:spcBef>
                <a:spcPts val="5900"/>
              </a:spcBef>
              <a:spcAft>
                <a:spcPts val="0"/>
              </a:spcAft>
              <a:buClrTx/>
              <a:buSzPct val="125000"/>
              <a:buFontTx/>
              <a:buChar char="•"/>
              <a:tabLst/>
              <a:defRPr sz="2000" b="0" i="0" u="none" strike="noStrike" cap="none" spc="0" baseline="0">
                <a:solidFill>
                  <a:srgbClr val="9E9FA1"/>
                </a:solidFill>
                <a:uFillTx/>
                <a:latin typeface="SF Pro Display Regular"/>
                <a:ea typeface="SF Pro Display Regular"/>
                <a:cs typeface="SF Pro Display Regular"/>
                <a:sym typeface="SF Pro Display Regular"/>
              </a:defRPr>
            </a:lvl2pPr>
            <a:lvl3pPr marL="1534583" marR="0" indent="-264583" algn="l" defTabSz="825500" rtl="0" latinLnBrk="0">
              <a:lnSpc>
                <a:spcPct val="100000"/>
              </a:lnSpc>
              <a:spcBef>
                <a:spcPts val="5900"/>
              </a:spcBef>
              <a:spcAft>
                <a:spcPts val="0"/>
              </a:spcAft>
              <a:buClrTx/>
              <a:buSzPct val="125000"/>
              <a:buFontTx/>
              <a:buChar char="•"/>
              <a:tabLst/>
              <a:defRPr sz="2000" b="0" i="0" u="none" strike="noStrike" cap="none" spc="0" baseline="0">
                <a:solidFill>
                  <a:srgbClr val="9E9FA1"/>
                </a:solidFill>
                <a:uFillTx/>
                <a:latin typeface="SF Pro Display Regular"/>
                <a:ea typeface="SF Pro Display Regular"/>
                <a:cs typeface="SF Pro Display Regular"/>
                <a:sym typeface="SF Pro Display Regular"/>
              </a:defRPr>
            </a:lvl3pPr>
            <a:lvl4pPr marL="2169583" marR="0" indent="-264583" algn="l" defTabSz="825500" rtl="0" latinLnBrk="0">
              <a:lnSpc>
                <a:spcPct val="100000"/>
              </a:lnSpc>
              <a:spcBef>
                <a:spcPts val="5900"/>
              </a:spcBef>
              <a:spcAft>
                <a:spcPts val="0"/>
              </a:spcAft>
              <a:buClrTx/>
              <a:buSzPct val="125000"/>
              <a:buFontTx/>
              <a:buChar char="•"/>
              <a:tabLst/>
              <a:defRPr sz="2000" b="0" i="0" u="none" strike="noStrike" cap="none" spc="0" baseline="0">
                <a:solidFill>
                  <a:srgbClr val="9E9FA1"/>
                </a:solidFill>
                <a:uFillTx/>
                <a:latin typeface="SF Pro Display Regular"/>
                <a:ea typeface="SF Pro Display Regular"/>
                <a:cs typeface="SF Pro Display Regular"/>
                <a:sym typeface="SF Pro Display Regular"/>
              </a:defRPr>
            </a:lvl4pPr>
            <a:lvl5pPr marL="2804583" marR="0" indent="-264583" algn="l" defTabSz="825500" rtl="0" latinLnBrk="0">
              <a:lnSpc>
                <a:spcPct val="100000"/>
              </a:lnSpc>
              <a:spcBef>
                <a:spcPts val="5900"/>
              </a:spcBef>
              <a:spcAft>
                <a:spcPts val="0"/>
              </a:spcAft>
              <a:buClrTx/>
              <a:buSzPct val="125000"/>
              <a:buFontTx/>
              <a:buChar char="•"/>
              <a:tabLst/>
              <a:defRPr sz="2000" b="0" i="0" u="none" strike="noStrike" cap="none" spc="0" baseline="0">
                <a:solidFill>
                  <a:srgbClr val="9E9FA1"/>
                </a:solidFill>
                <a:uFillTx/>
                <a:latin typeface="SF Pro Display Regular"/>
                <a:ea typeface="SF Pro Display Regular"/>
                <a:cs typeface="SF Pro Display Regular"/>
                <a:sym typeface="SF Pro Display Regular"/>
              </a:defRPr>
            </a:lvl5pPr>
            <a:lvl6pPr marL="3439583" marR="0" indent="-264583" algn="l" defTabSz="825500" rtl="0" latinLnBrk="0">
              <a:lnSpc>
                <a:spcPct val="100000"/>
              </a:lnSpc>
              <a:spcBef>
                <a:spcPts val="5900"/>
              </a:spcBef>
              <a:spcAft>
                <a:spcPts val="0"/>
              </a:spcAft>
              <a:buClrTx/>
              <a:buSzPct val="125000"/>
              <a:buFontTx/>
              <a:buChar char="•"/>
              <a:tabLst/>
              <a:defRPr sz="2000" b="0" i="0" u="none" strike="noStrike" cap="none" spc="0" baseline="0">
                <a:solidFill>
                  <a:srgbClr val="9E9FA1"/>
                </a:solidFill>
                <a:uFillTx/>
                <a:latin typeface="SF Pro Display Regular"/>
                <a:ea typeface="SF Pro Display Regular"/>
                <a:cs typeface="SF Pro Display Regular"/>
                <a:sym typeface="SF Pro Display Regular"/>
              </a:defRPr>
            </a:lvl6pPr>
            <a:lvl7pPr marL="4074583" marR="0" indent="-264583" algn="l" defTabSz="825500" rtl="0" latinLnBrk="0">
              <a:lnSpc>
                <a:spcPct val="100000"/>
              </a:lnSpc>
              <a:spcBef>
                <a:spcPts val="5900"/>
              </a:spcBef>
              <a:spcAft>
                <a:spcPts val="0"/>
              </a:spcAft>
              <a:buClrTx/>
              <a:buSzPct val="125000"/>
              <a:buFontTx/>
              <a:buChar char="•"/>
              <a:tabLst/>
              <a:defRPr sz="2000" b="0" i="0" u="none" strike="noStrike" cap="none" spc="0" baseline="0">
                <a:solidFill>
                  <a:srgbClr val="9E9FA1"/>
                </a:solidFill>
                <a:uFillTx/>
                <a:latin typeface="SF Pro Display Regular"/>
                <a:ea typeface="SF Pro Display Regular"/>
                <a:cs typeface="SF Pro Display Regular"/>
                <a:sym typeface="SF Pro Display Regular"/>
              </a:defRPr>
            </a:lvl7pPr>
            <a:lvl8pPr marL="4709583" marR="0" indent="-264583" algn="l" defTabSz="825500" rtl="0" latinLnBrk="0">
              <a:lnSpc>
                <a:spcPct val="100000"/>
              </a:lnSpc>
              <a:spcBef>
                <a:spcPts val="5900"/>
              </a:spcBef>
              <a:spcAft>
                <a:spcPts val="0"/>
              </a:spcAft>
              <a:buClrTx/>
              <a:buSzPct val="125000"/>
              <a:buFontTx/>
              <a:buChar char="•"/>
              <a:tabLst/>
              <a:defRPr sz="2000" b="0" i="0" u="none" strike="noStrike" cap="none" spc="0" baseline="0">
                <a:solidFill>
                  <a:srgbClr val="9E9FA1"/>
                </a:solidFill>
                <a:uFillTx/>
                <a:latin typeface="SF Pro Display Regular"/>
                <a:ea typeface="SF Pro Display Regular"/>
                <a:cs typeface="SF Pro Display Regular"/>
                <a:sym typeface="SF Pro Display Regular"/>
              </a:defRPr>
            </a:lvl8pPr>
            <a:lvl9pPr marL="5344583" marR="0" indent="-264583" algn="l" defTabSz="825500" rtl="0" latinLnBrk="0">
              <a:lnSpc>
                <a:spcPct val="100000"/>
              </a:lnSpc>
              <a:spcBef>
                <a:spcPts val="5900"/>
              </a:spcBef>
              <a:spcAft>
                <a:spcPts val="0"/>
              </a:spcAft>
              <a:buClrTx/>
              <a:buSzPct val="125000"/>
              <a:buFontTx/>
              <a:buChar char="•"/>
              <a:tabLst/>
              <a:defRPr sz="2000" b="0" i="0" u="none" strike="noStrike" cap="none" spc="0" baseline="0">
                <a:solidFill>
                  <a:srgbClr val="9E9FA1"/>
                </a:solidFill>
                <a:uFillTx/>
                <a:latin typeface="SF Pro Display Regular"/>
                <a:ea typeface="SF Pro Display Regular"/>
                <a:cs typeface="SF Pro Display Regular"/>
                <a:sym typeface="SF Pro Display Regular"/>
              </a:defRPr>
            </a:lvl9pPr>
          </a:lstStyle>
          <a:p>
            <a:pPr hangingPunct="1">
              <a:lnSpc>
                <a:spcPct val="80000"/>
              </a:lnSpc>
              <a:defRPr sz="10000">
                <a:solidFill>
                  <a:srgbClr val="F2F2F2"/>
                </a:solidFill>
              </a:defRPr>
            </a:pPr>
            <a:r>
              <a:rPr lang="en-US" sz="8000" dirty="0">
                <a:solidFill>
                  <a:srgbClr val="F2F2F2"/>
                </a:solidFill>
                <a:latin typeface="SF Pro Display" charset="0"/>
                <a:ea typeface="SF Pro Display" charset="0"/>
                <a:cs typeface="SF Pro Display" charset="0"/>
              </a:rPr>
              <a:t>East</a:t>
            </a:r>
            <a:r>
              <a:rPr lang="en-KE" sz="8000" dirty="0">
                <a:solidFill>
                  <a:srgbClr val="F2F2F2"/>
                </a:solidFill>
                <a:latin typeface="SF Pro Display" charset="0"/>
                <a:ea typeface="SF Pro Display" charset="0"/>
                <a:cs typeface="SF Pro Display" charset="0"/>
              </a:rPr>
              <a:t>e</a:t>
            </a:r>
            <a:r>
              <a:rPr lang="en-GB" sz="8000" dirty="0">
                <a:solidFill>
                  <a:srgbClr val="F2F2F2"/>
                </a:solidFill>
                <a:latin typeface="SF Pro Display" charset="0"/>
                <a:ea typeface="SF Pro Display" charset="0"/>
                <a:cs typeface="SF Pro Display" charset="0"/>
              </a:rPr>
              <a:t>r</a:t>
            </a:r>
            <a:r>
              <a:rPr lang="en-KE" sz="8000" dirty="0">
                <a:solidFill>
                  <a:srgbClr val="F2F2F2"/>
                </a:solidFill>
                <a:latin typeface="SF Pro Display" charset="0"/>
                <a:ea typeface="SF Pro Display" charset="0"/>
                <a:cs typeface="SF Pro Display" charset="0"/>
              </a:rPr>
              <a:t>n</a:t>
            </a:r>
            <a:r>
              <a:rPr lang="en-US" sz="8000" dirty="0">
                <a:solidFill>
                  <a:srgbClr val="F2F2F2"/>
                </a:solidFill>
                <a:latin typeface="SF Pro Display" charset="0"/>
                <a:ea typeface="SF Pro Display" charset="0"/>
                <a:cs typeface="SF Pro Display" charset="0"/>
              </a:rPr>
              <a:t> Africa Alliance               on Carbon Markets and </a:t>
            </a:r>
            <a:r>
              <a:rPr lang="en-KE" sz="8000" dirty="0">
                <a:solidFill>
                  <a:srgbClr val="F2F2F2"/>
                </a:solidFill>
                <a:latin typeface="SF Pro Display" charset="0"/>
                <a:ea typeface="SF Pro Display" charset="0"/>
                <a:cs typeface="SF Pro Display" charset="0"/>
              </a:rPr>
              <a:t>C</a:t>
            </a:r>
            <a:r>
              <a:rPr lang="en-US" sz="8000" dirty="0" err="1">
                <a:solidFill>
                  <a:srgbClr val="F2F2F2"/>
                </a:solidFill>
                <a:latin typeface="SF Pro Display" charset="0"/>
                <a:ea typeface="SF Pro Display" charset="0"/>
                <a:cs typeface="SF Pro Display" charset="0"/>
              </a:rPr>
              <a:t>limate</a:t>
            </a:r>
            <a:r>
              <a:rPr lang="en-US" sz="8000" dirty="0">
                <a:solidFill>
                  <a:srgbClr val="F2F2F2"/>
                </a:solidFill>
                <a:latin typeface="SF Pro Display" charset="0"/>
                <a:ea typeface="SF Pro Display" charset="0"/>
                <a:cs typeface="SF Pro Display" charset="0"/>
              </a:rPr>
              <a:t> Finance </a:t>
            </a:r>
          </a:p>
          <a:p>
            <a:pPr hangingPunct="1"/>
            <a:endParaRPr lang="en-US" sz="8000" dirty="0">
              <a:latin typeface="SF Pro Display" charset="0"/>
              <a:ea typeface="SF Pro Display" charset="0"/>
              <a:cs typeface="SF Pro Display" charset="0"/>
            </a:endParaRPr>
          </a:p>
        </p:txBody>
      </p:sp>
      <p:sp>
        <p:nvSpPr>
          <p:cNvPr id="13" name="TextBox 12"/>
          <p:cNvSpPr txBox="1"/>
          <p:nvPr/>
        </p:nvSpPr>
        <p:spPr>
          <a:xfrm>
            <a:off x="1236835" y="11702916"/>
            <a:ext cx="184731" cy="1261884"/>
          </a:xfrm>
          <a:prstGeom prst="rect">
            <a:avLst/>
          </a:prstGeom>
          <a:noFill/>
        </p:spPr>
        <p:txBody>
          <a:bodyPr wrap="none" rtlCol="0">
            <a:spAutoFit/>
          </a:bodyPr>
          <a:lstStyle/>
          <a:p>
            <a:pPr marL="0" lvl="1"/>
            <a:endParaRPr lang="en-US" sz="4000" dirty="0">
              <a:solidFill>
                <a:schemeClr val="bg1"/>
              </a:solidFill>
              <a:latin typeface="SF Pro Display" charset="0"/>
              <a:ea typeface="SF Pro Display" charset="0"/>
              <a:cs typeface="SF Pro Display" charset="0"/>
            </a:endParaRPr>
          </a:p>
          <a:p>
            <a:endParaRPr lang="en-US" dirty="0">
              <a:solidFill>
                <a:schemeClr val="bg1"/>
              </a:solidFill>
              <a:latin typeface="SF Pro Display" charset="0"/>
              <a:ea typeface="SF Pro Display" charset="0"/>
              <a:cs typeface="SF Pro Display" charset="0"/>
            </a:endParaRPr>
          </a:p>
        </p:txBody>
      </p:sp>
      <p:sp>
        <p:nvSpPr>
          <p:cNvPr id="2" name="Rectangle 1">
            <a:extLst>
              <a:ext uri="{FF2B5EF4-FFF2-40B4-BE49-F238E27FC236}">
                <a16:creationId xmlns:a16="http://schemas.microsoft.com/office/drawing/2014/main" id="{979445A2-6A46-42D9-983F-F0AC998694AC}"/>
              </a:ext>
            </a:extLst>
          </p:cNvPr>
          <p:cNvSpPr/>
          <p:nvPr/>
        </p:nvSpPr>
        <p:spPr>
          <a:xfrm>
            <a:off x="1279073" y="12423854"/>
            <a:ext cx="14522217" cy="707886"/>
          </a:xfrm>
          <a:prstGeom prst="rect">
            <a:avLst/>
          </a:prstGeom>
        </p:spPr>
        <p:txBody>
          <a:bodyPr wrap="square">
            <a:spAutoFit/>
          </a:bodyPr>
          <a:lstStyle/>
          <a:p>
            <a:r>
              <a:rPr lang="en-KE" sz="2000" dirty="0">
                <a:solidFill>
                  <a:schemeClr val="bg1"/>
                </a:solidFill>
                <a:latin typeface="SF Pro Display Medium" charset="0"/>
                <a:ea typeface="SF Pro Display Medium" charset="0"/>
                <a:cs typeface="SF Pro Display Medium" charset="0"/>
              </a:rPr>
              <a:t>CPLC Africa </a:t>
            </a:r>
            <a:r>
              <a:rPr lang="en-KE" sz="2000" dirty="0" err="1">
                <a:solidFill>
                  <a:schemeClr val="bg1"/>
                </a:solidFill>
                <a:latin typeface="SF Pro Display Medium" charset="0"/>
                <a:ea typeface="SF Pro Display Medium" charset="0"/>
                <a:cs typeface="SF Pro Display Medium" charset="0"/>
              </a:rPr>
              <a:t>Wor</a:t>
            </a:r>
            <a:r>
              <a:rPr lang="en-GB" sz="2000" dirty="0">
                <a:solidFill>
                  <a:schemeClr val="bg1"/>
                </a:solidFill>
                <a:latin typeface="SF Pro Display Medium" charset="0"/>
                <a:ea typeface="SF Pro Display Medium" charset="0"/>
                <a:cs typeface="SF Pro Display Medium" charset="0"/>
              </a:rPr>
              <a:t>k</a:t>
            </a:r>
            <a:r>
              <a:rPr lang="en-KE" sz="2000" dirty="0" err="1">
                <a:solidFill>
                  <a:schemeClr val="bg1"/>
                </a:solidFill>
                <a:latin typeface="SF Pro Display Medium" charset="0"/>
                <a:ea typeface="SF Pro Display Medium" charset="0"/>
                <a:cs typeface="SF Pro Display Medium" charset="0"/>
              </a:rPr>
              <a:t>i</a:t>
            </a:r>
            <a:r>
              <a:rPr lang="en-GB" sz="2000" dirty="0">
                <a:solidFill>
                  <a:schemeClr val="bg1"/>
                </a:solidFill>
                <a:latin typeface="SF Pro Display Medium" charset="0"/>
                <a:ea typeface="SF Pro Display Medium" charset="0"/>
                <a:cs typeface="SF Pro Display Medium" charset="0"/>
              </a:rPr>
              <a:t>n</a:t>
            </a:r>
            <a:r>
              <a:rPr lang="en-KE" sz="2000" dirty="0">
                <a:solidFill>
                  <a:schemeClr val="bg1"/>
                </a:solidFill>
                <a:latin typeface="SF Pro Display Medium" charset="0"/>
                <a:ea typeface="SF Pro Display Medium" charset="0"/>
                <a:cs typeface="SF Pro Display Medium" charset="0"/>
              </a:rPr>
              <a:t>g </a:t>
            </a:r>
            <a:r>
              <a:rPr lang="en-GB" sz="2000" dirty="0">
                <a:solidFill>
                  <a:schemeClr val="bg1"/>
                </a:solidFill>
                <a:latin typeface="SF Pro Display Medium" charset="0"/>
                <a:ea typeface="SF Pro Display Medium" charset="0"/>
                <a:cs typeface="SF Pro Display Medium" charset="0"/>
              </a:rPr>
              <a:t>G</a:t>
            </a:r>
            <a:r>
              <a:rPr lang="en-KE" sz="2000" dirty="0">
                <a:solidFill>
                  <a:schemeClr val="bg1"/>
                </a:solidFill>
                <a:latin typeface="SF Pro Display Medium" charset="0"/>
                <a:ea typeface="SF Pro Display Medium" charset="0"/>
                <a:cs typeface="SF Pro Display Medium" charset="0"/>
              </a:rPr>
              <a:t>r</a:t>
            </a:r>
            <a:r>
              <a:rPr lang="en-GB" sz="2000" dirty="0">
                <a:solidFill>
                  <a:schemeClr val="bg1"/>
                </a:solidFill>
                <a:latin typeface="SF Pro Display Medium" charset="0"/>
                <a:ea typeface="SF Pro Display Medium" charset="0"/>
                <a:cs typeface="SF Pro Display Medium" charset="0"/>
              </a:rPr>
              <a:t>o</a:t>
            </a:r>
            <a:r>
              <a:rPr lang="en-KE" sz="2000" dirty="0">
                <a:solidFill>
                  <a:schemeClr val="bg1"/>
                </a:solidFill>
                <a:latin typeface="SF Pro Display Medium" charset="0"/>
                <a:ea typeface="SF Pro Display Medium" charset="0"/>
                <a:cs typeface="SF Pro Display Medium" charset="0"/>
              </a:rPr>
              <a:t>u</a:t>
            </a:r>
            <a:r>
              <a:rPr lang="en-GB" sz="2000" dirty="0">
                <a:solidFill>
                  <a:schemeClr val="bg1"/>
                </a:solidFill>
                <a:latin typeface="SF Pro Display Medium" charset="0"/>
                <a:ea typeface="SF Pro Display Medium" charset="0"/>
                <a:cs typeface="SF Pro Display Medium" charset="0"/>
              </a:rPr>
              <a:t>p</a:t>
            </a:r>
            <a:r>
              <a:rPr lang="en-KE" sz="2000" dirty="0">
                <a:solidFill>
                  <a:schemeClr val="bg1"/>
                </a:solidFill>
                <a:latin typeface="SF Pro Display Medium" charset="0"/>
                <a:ea typeface="SF Pro Display Medium" charset="0"/>
                <a:cs typeface="SF Pro Display Medium" charset="0"/>
              </a:rPr>
              <a:t> </a:t>
            </a:r>
            <a:r>
              <a:rPr lang="en-GB" sz="2000" dirty="0">
                <a:solidFill>
                  <a:schemeClr val="bg1"/>
                </a:solidFill>
                <a:latin typeface="SF Pro Display Medium" charset="0"/>
                <a:ea typeface="SF Pro Display Medium" charset="0"/>
                <a:cs typeface="SF Pro Display Medium" charset="0"/>
              </a:rPr>
              <a:t>C</a:t>
            </a:r>
            <a:r>
              <a:rPr lang="en-KE" sz="2000" dirty="0">
                <a:solidFill>
                  <a:schemeClr val="bg1"/>
                </a:solidFill>
                <a:latin typeface="SF Pro Display Medium" charset="0"/>
                <a:ea typeface="SF Pro Display Medium" charset="0"/>
                <a:cs typeface="SF Pro Display Medium" charset="0"/>
              </a:rPr>
              <a:t>a</a:t>
            </a:r>
            <a:r>
              <a:rPr lang="en-GB" sz="2000" dirty="0">
                <a:solidFill>
                  <a:schemeClr val="bg1"/>
                </a:solidFill>
                <a:latin typeface="SF Pro Display Medium" charset="0"/>
                <a:ea typeface="SF Pro Display Medium" charset="0"/>
                <a:cs typeface="SF Pro Display Medium" charset="0"/>
              </a:rPr>
              <a:t>l</a:t>
            </a:r>
            <a:r>
              <a:rPr lang="en-KE" sz="2000" dirty="0">
                <a:solidFill>
                  <a:schemeClr val="bg1"/>
                </a:solidFill>
                <a:latin typeface="SF Pro Display Medium" charset="0"/>
                <a:ea typeface="SF Pro Display Medium" charset="0"/>
                <a:cs typeface="SF Pro Display Medium" charset="0"/>
              </a:rPr>
              <a:t>l</a:t>
            </a:r>
          </a:p>
          <a:p>
            <a:r>
              <a:rPr lang="en-KE" sz="2000" dirty="0">
                <a:solidFill>
                  <a:schemeClr val="bg1"/>
                </a:solidFill>
                <a:latin typeface="SF Pro Display Medium" charset="0"/>
                <a:ea typeface="SF Pro Display Medium" charset="0"/>
                <a:cs typeface="SF Pro Display Medium" charset="0"/>
              </a:rPr>
              <a:t>Presenter</a:t>
            </a:r>
            <a:r>
              <a:rPr lang="en-US" sz="2000" dirty="0">
                <a:solidFill>
                  <a:schemeClr val="bg1"/>
                </a:solidFill>
                <a:latin typeface="SF Pro Display Medium" charset="0"/>
                <a:ea typeface="SF Pro Display Medium" charset="0"/>
                <a:cs typeface="SF Pro Display Medium" charset="0"/>
              </a:rPr>
              <a:t>: </a:t>
            </a:r>
            <a:r>
              <a:rPr lang="en-KE" sz="2000" dirty="0">
                <a:solidFill>
                  <a:schemeClr val="bg1"/>
                </a:solidFill>
                <a:latin typeface="SF Pro Display Medium" charset="0"/>
                <a:ea typeface="SF Pro Display Medium" charset="0"/>
                <a:cs typeface="SF Pro Display Medium" charset="0"/>
              </a:rPr>
              <a:t>Bianca Gichangi – </a:t>
            </a:r>
            <a:r>
              <a:rPr lang="en-GB" sz="2000" dirty="0">
                <a:solidFill>
                  <a:schemeClr val="bg1"/>
                </a:solidFill>
                <a:latin typeface="SF Pro Display Medium" charset="0"/>
                <a:ea typeface="SF Pro Display Medium" charset="0"/>
                <a:cs typeface="SF Pro Display Medium" charset="0"/>
              </a:rPr>
              <a:t>C</a:t>
            </a:r>
            <a:r>
              <a:rPr lang="en-KE" sz="2000" dirty="0">
                <a:solidFill>
                  <a:schemeClr val="bg1"/>
                </a:solidFill>
                <a:latin typeface="SF Pro Display Medium" charset="0"/>
                <a:ea typeface="SF Pro Display Medium" charset="0"/>
                <a:cs typeface="SF Pro Display Medium" charset="0"/>
              </a:rPr>
              <a:t>o</a:t>
            </a:r>
            <a:r>
              <a:rPr lang="en-GB" sz="2000" dirty="0">
                <a:solidFill>
                  <a:schemeClr val="bg1"/>
                </a:solidFill>
                <a:latin typeface="SF Pro Display Medium" charset="0"/>
                <a:ea typeface="SF Pro Display Medium" charset="0"/>
                <a:cs typeface="SF Pro Display Medium" charset="0"/>
              </a:rPr>
              <a:t>o</a:t>
            </a:r>
            <a:r>
              <a:rPr lang="en-KE" sz="2000" dirty="0">
                <a:solidFill>
                  <a:schemeClr val="bg1"/>
                </a:solidFill>
                <a:latin typeface="SF Pro Display Medium" charset="0"/>
                <a:ea typeface="SF Pro Display Medium" charset="0"/>
                <a:cs typeface="SF Pro Display Medium" charset="0"/>
              </a:rPr>
              <a:t>r</a:t>
            </a:r>
            <a:r>
              <a:rPr lang="en-GB" sz="2000" dirty="0">
                <a:solidFill>
                  <a:schemeClr val="bg1"/>
                </a:solidFill>
                <a:latin typeface="SF Pro Display Medium" charset="0"/>
                <a:ea typeface="SF Pro Display Medium" charset="0"/>
                <a:cs typeface="SF Pro Display Medium" charset="0"/>
              </a:rPr>
              <a:t>d</a:t>
            </a:r>
            <a:r>
              <a:rPr lang="en-KE" sz="2000" dirty="0" err="1">
                <a:solidFill>
                  <a:schemeClr val="bg1"/>
                </a:solidFill>
                <a:latin typeface="SF Pro Display Medium" charset="0"/>
                <a:ea typeface="SF Pro Display Medium" charset="0"/>
                <a:cs typeface="SF Pro Display Medium" charset="0"/>
              </a:rPr>
              <a:t>i</a:t>
            </a:r>
            <a:r>
              <a:rPr lang="en-GB" sz="2000" dirty="0">
                <a:solidFill>
                  <a:schemeClr val="bg1"/>
                </a:solidFill>
                <a:latin typeface="SF Pro Display Medium" charset="0"/>
                <a:ea typeface="SF Pro Display Medium" charset="0"/>
                <a:cs typeface="SF Pro Display Medium" charset="0"/>
              </a:rPr>
              <a:t>n</a:t>
            </a:r>
            <a:r>
              <a:rPr lang="en-KE" sz="2000" dirty="0">
                <a:solidFill>
                  <a:schemeClr val="bg1"/>
                </a:solidFill>
                <a:latin typeface="SF Pro Display Medium" charset="0"/>
                <a:ea typeface="SF Pro Display Medium" charset="0"/>
                <a:cs typeface="SF Pro Display Medium" charset="0"/>
              </a:rPr>
              <a:t>a</a:t>
            </a:r>
            <a:r>
              <a:rPr lang="en-GB" sz="2000" dirty="0">
                <a:solidFill>
                  <a:schemeClr val="bg1"/>
                </a:solidFill>
                <a:latin typeface="SF Pro Display Medium" charset="0"/>
                <a:ea typeface="SF Pro Display Medium" charset="0"/>
                <a:cs typeface="SF Pro Display Medium" charset="0"/>
              </a:rPr>
              <a:t>t</a:t>
            </a:r>
            <a:r>
              <a:rPr lang="en-KE" sz="2000" dirty="0">
                <a:solidFill>
                  <a:schemeClr val="bg1"/>
                </a:solidFill>
                <a:latin typeface="SF Pro Display Medium" charset="0"/>
                <a:ea typeface="SF Pro Display Medium" charset="0"/>
                <a:cs typeface="SF Pro Display Medium" charset="0"/>
              </a:rPr>
              <a:t>o</a:t>
            </a:r>
            <a:r>
              <a:rPr lang="en-GB" sz="2000" dirty="0">
                <a:solidFill>
                  <a:schemeClr val="bg1"/>
                </a:solidFill>
                <a:latin typeface="SF Pro Display Medium" charset="0"/>
                <a:ea typeface="SF Pro Display Medium" charset="0"/>
                <a:cs typeface="SF Pro Display Medium" charset="0"/>
              </a:rPr>
              <a:t>r</a:t>
            </a:r>
            <a:r>
              <a:rPr lang="en-KE" sz="2000" dirty="0">
                <a:solidFill>
                  <a:schemeClr val="bg1"/>
                </a:solidFill>
                <a:latin typeface="SF Pro Display Medium" charset="0"/>
                <a:ea typeface="SF Pro Display Medium" charset="0"/>
                <a:cs typeface="SF Pro Display Medium" charset="0"/>
              </a:rPr>
              <a:t>, </a:t>
            </a:r>
            <a:r>
              <a:rPr lang="en-GB" sz="2000" dirty="0">
                <a:solidFill>
                  <a:schemeClr val="bg1"/>
                </a:solidFill>
                <a:latin typeface="SF Pro Display Medium" charset="0"/>
                <a:ea typeface="SF Pro Display Medium" charset="0"/>
                <a:cs typeface="SF Pro Display Medium" charset="0"/>
              </a:rPr>
              <a:t>E</a:t>
            </a:r>
            <a:r>
              <a:rPr lang="en-KE" sz="2000" dirty="0">
                <a:solidFill>
                  <a:schemeClr val="bg1"/>
                </a:solidFill>
                <a:latin typeface="SF Pro Display Medium" charset="0"/>
                <a:ea typeface="SF Pro Display Medium" charset="0"/>
                <a:cs typeface="SF Pro Display Medium" charset="0"/>
              </a:rPr>
              <a:t>a</a:t>
            </a:r>
            <a:r>
              <a:rPr lang="en-GB" sz="2000" dirty="0">
                <a:solidFill>
                  <a:schemeClr val="bg1"/>
                </a:solidFill>
                <a:latin typeface="SF Pro Display Medium" charset="0"/>
                <a:ea typeface="SF Pro Display Medium" charset="0"/>
                <a:cs typeface="SF Pro Display Medium" charset="0"/>
              </a:rPr>
              <a:t>s</a:t>
            </a:r>
            <a:r>
              <a:rPr lang="en-KE" sz="2000" dirty="0">
                <a:solidFill>
                  <a:schemeClr val="bg1"/>
                </a:solidFill>
                <a:latin typeface="SF Pro Display Medium" charset="0"/>
                <a:ea typeface="SF Pro Display Medium" charset="0"/>
                <a:cs typeface="SF Pro Display Medium" charset="0"/>
              </a:rPr>
              <a:t>t</a:t>
            </a:r>
            <a:r>
              <a:rPr lang="en-GB" sz="2000" dirty="0">
                <a:solidFill>
                  <a:schemeClr val="bg1"/>
                </a:solidFill>
                <a:latin typeface="SF Pro Display Medium" charset="0"/>
                <a:ea typeface="SF Pro Display Medium" charset="0"/>
                <a:cs typeface="SF Pro Display Medium" charset="0"/>
              </a:rPr>
              <a:t>e</a:t>
            </a:r>
            <a:r>
              <a:rPr lang="en-KE" sz="2000" dirty="0">
                <a:solidFill>
                  <a:schemeClr val="bg1"/>
                </a:solidFill>
                <a:latin typeface="SF Pro Display Medium" charset="0"/>
                <a:ea typeface="SF Pro Display Medium" charset="0"/>
                <a:cs typeface="SF Pro Display Medium" charset="0"/>
              </a:rPr>
              <a:t>r</a:t>
            </a:r>
            <a:r>
              <a:rPr lang="en-GB" sz="2000" dirty="0">
                <a:solidFill>
                  <a:schemeClr val="bg1"/>
                </a:solidFill>
                <a:latin typeface="SF Pro Display Medium" charset="0"/>
                <a:ea typeface="SF Pro Display Medium" charset="0"/>
                <a:cs typeface="SF Pro Display Medium" charset="0"/>
              </a:rPr>
              <a:t>n</a:t>
            </a:r>
            <a:r>
              <a:rPr lang="en-KE" sz="2000" dirty="0">
                <a:solidFill>
                  <a:schemeClr val="bg1"/>
                </a:solidFill>
                <a:latin typeface="SF Pro Display Medium" charset="0"/>
                <a:ea typeface="SF Pro Display Medium" charset="0"/>
                <a:cs typeface="SF Pro Display Medium" charset="0"/>
              </a:rPr>
              <a:t> </a:t>
            </a:r>
            <a:r>
              <a:rPr lang="en-GB" sz="2000" dirty="0">
                <a:solidFill>
                  <a:schemeClr val="bg1"/>
                </a:solidFill>
                <a:latin typeface="SF Pro Display Medium" charset="0"/>
                <a:ea typeface="SF Pro Display Medium" charset="0"/>
                <a:cs typeface="SF Pro Display Medium" charset="0"/>
              </a:rPr>
              <a:t>A</a:t>
            </a:r>
            <a:r>
              <a:rPr lang="en-KE" sz="2000" dirty="0">
                <a:solidFill>
                  <a:schemeClr val="bg1"/>
                </a:solidFill>
                <a:latin typeface="SF Pro Display Medium" charset="0"/>
                <a:ea typeface="SF Pro Display Medium" charset="0"/>
                <a:cs typeface="SF Pro Display Medium" charset="0"/>
              </a:rPr>
              <a:t>f</a:t>
            </a:r>
            <a:r>
              <a:rPr lang="en-GB" sz="2000" dirty="0">
                <a:solidFill>
                  <a:schemeClr val="bg1"/>
                </a:solidFill>
                <a:latin typeface="SF Pro Display Medium" charset="0"/>
                <a:ea typeface="SF Pro Display Medium" charset="0"/>
                <a:cs typeface="SF Pro Display Medium" charset="0"/>
              </a:rPr>
              <a:t>r</a:t>
            </a:r>
            <a:r>
              <a:rPr lang="en-KE" sz="2000" dirty="0" err="1">
                <a:solidFill>
                  <a:schemeClr val="bg1"/>
                </a:solidFill>
                <a:latin typeface="SF Pro Display Medium" charset="0"/>
                <a:ea typeface="SF Pro Display Medium" charset="0"/>
                <a:cs typeface="SF Pro Display Medium" charset="0"/>
              </a:rPr>
              <a:t>i</a:t>
            </a:r>
            <a:r>
              <a:rPr lang="en-GB" sz="2000" dirty="0">
                <a:solidFill>
                  <a:schemeClr val="bg1"/>
                </a:solidFill>
                <a:latin typeface="SF Pro Display Medium" charset="0"/>
                <a:ea typeface="SF Pro Display Medium" charset="0"/>
                <a:cs typeface="SF Pro Display Medium" charset="0"/>
              </a:rPr>
              <a:t>c</a:t>
            </a:r>
            <a:r>
              <a:rPr lang="en-KE" sz="2000" dirty="0">
                <a:solidFill>
                  <a:schemeClr val="bg1"/>
                </a:solidFill>
                <a:latin typeface="SF Pro Display Medium" charset="0"/>
                <a:ea typeface="SF Pro Display Medium" charset="0"/>
                <a:cs typeface="SF Pro Display Medium" charset="0"/>
              </a:rPr>
              <a:t>a </a:t>
            </a:r>
            <a:r>
              <a:rPr lang="en-GB" sz="2000" dirty="0">
                <a:solidFill>
                  <a:schemeClr val="bg1"/>
                </a:solidFill>
                <a:latin typeface="SF Pro Display Medium" charset="0"/>
                <a:ea typeface="SF Pro Display Medium" charset="0"/>
                <a:cs typeface="SF Pro Display Medium" charset="0"/>
              </a:rPr>
              <a:t>A</a:t>
            </a:r>
            <a:r>
              <a:rPr lang="en-KE" sz="2000" dirty="0">
                <a:solidFill>
                  <a:schemeClr val="bg1"/>
                </a:solidFill>
                <a:latin typeface="SF Pro Display Medium" charset="0"/>
                <a:ea typeface="SF Pro Display Medium" charset="0"/>
                <a:cs typeface="SF Pro Display Medium" charset="0"/>
              </a:rPr>
              <a:t>l</a:t>
            </a:r>
            <a:r>
              <a:rPr lang="en-GB" sz="2000" dirty="0">
                <a:solidFill>
                  <a:schemeClr val="bg1"/>
                </a:solidFill>
                <a:latin typeface="SF Pro Display Medium" charset="0"/>
                <a:ea typeface="SF Pro Display Medium" charset="0"/>
                <a:cs typeface="SF Pro Display Medium" charset="0"/>
              </a:rPr>
              <a:t>l</a:t>
            </a:r>
            <a:r>
              <a:rPr lang="en-KE" sz="2000" dirty="0" err="1">
                <a:solidFill>
                  <a:schemeClr val="bg1"/>
                </a:solidFill>
                <a:latin typeface="SF Pro Display Medium" charset="0"/>
                <a:ea typeface="SF Pro Display Medium" charset="0"/>
                <a:cs typeface="SF Pro Display Medium" charset="0"/>
              </a:rPr>
              <a:t>i</a:t>
            </a:r>
            <a:r>
              <a:rPr lang="en-GB" sz="2000" dirty="0">
                <a:solidFill>
                  <a:schemeClr val="bg1"/>
                </a:solidFill>
                <a:latin typeface="SF Pro Display Medium" charset="0"/>
                <a:ea typeface="SF Pro Display Medium" charset="0"/>
                <a:cs typeface="SF Pro Display Medium" charset="0"/>
              </a:rPr>
              <a:t>a</a:t>
            </a:r>
            <a:r>
              <a:rPr lang="en-KE" sz="2000" dirty="0">
                <a:solidFill>
                  <a:schemeClr val="bg1"/>
                </a:solidFill>
                <a:latin typeface="SF Pro Display Medium" charset="0"/>
                <a:ea typeface="SF Pro Display Medium" charset="0"/>
                <a:cs typeface="SF Pro Display Medium" charset="0"/>
              </a:rPr>
              <a:t>n</a:t>
            </a:r>
            <a:r>
              <a:rPr lang="en-GB" sz="2000" dirty="0">
                <a:solidFill>
                  <a:schemeClr val="bg1"/>
                </a:solidFill>
                <a:latin typeface="SF Pro Display Medium" charset="0"/>
                <a:ea typeface="SF Pro Display Medium" charset="0"/>
                <a:cs typeface="SF Pro Display Medium" charset="0"/>
              </a:rPr>
              <a:t>c</a:t>
            </a:r>
            <a:r>
              <a:rPr lang="en-KE" sz="2000" dirty="0">
                <a:solidFill>
                  <a:schemeClr val="bg1"/>
                </a:solidFill>
                <a:latin typeface="SF Pro Display Medium" charset="0"/>
                <a:ea typeface="SF Pro Display Medium" charset="0"/>
                <a:cs typeface="SF Pro Display Medium" charset="0"/>
              </a:rPr>
              <a:t>e </a:t>
            </a:r>
            <a:r>
              <a:rPr lang="en-GB" sz="2000" dirty="0">
                <a:solidFill>
                  <a:schemeClr val="bg1"/>
                </a:solidFill>
                <a:latin typeface="SF Pro Display Medium" charset="0"/>
                <a:ea typeface="SF Pro Display Medium" charset="0"/>
                <a:cs typeface="SF Pro Display Medium" charset="0"/>
              </a:rPr>
              <a:t>o</a:t>
            </a:r>
            <a:r>
              <a:rPr lang="en-KE" sz="2000" dirty="0">
                <a:solidFill>
                  <a:schemeClr val="bg1"/>
                </a:solidFill>
                <a:latin typeface="SF Pro Display Medium" charset="0"/>
                <a:ea typeface="SF Pro Display Medium" charset="0"/>
                <a:cs typeface="SF Pro Display Medium" charset="0"/>
              </a:rPr>
              <a:t>n </a:t>
            </a:r>
            <a:r>
              <a:rPr lang="en-GB" sz="2000" dirty="0">
                <a:solidFill>
                  <a:schemeClr val="bg1"/>
                </a:solidFill>
                <a:latin typeface="SF Pro Display Medium" charset="0"/>
                <a:ea typeface="SF Pro Display Medium" charset="0"/>
                <a:cs typeface="SF Pro Display Medium" charset="0"/>
              </a:rPr>
              <a:t>C</a:t>
            </a:r>
            <a:r>
              <a:rPr lang="en-KE" sz="2000" dirty="0">
                <a:solidFill>
                  <a:schemeClr val="bg1"/>
                </a:solidFill>
                <a:latin typeface="SF Pro Display Medium" charset="0"/>
                <a:ea typeface="SF Pro Display Medium" charset="0"/>
                <a:cs typeface="SF Pro Display Medium" charset="0"/>
              </a:rPr>
              <a:t>a</a:t>
            </a:r>
            <a:r>
              <a:rPr lang="en-GB" sz="2000" dirty="0">
                <a:solidFill>
                  <a:schemeClr val="bg1"/>
                </a:solidFill>
                <a:latin typeface="SF Pro Display Medium" charset="0"/>
                <a:ea typeface="SF Pro Display Medium" charset="0"/>
                <a:cs typeface="SF Pro Display Medium" charset="0"/>
              </a:rPr>
              <a:t>r</a:t>
            </a:r>
            <a:r>
              <a:rPr lang="en-KE" sz="2000" dirty="0">
                <a:solidFill>
                  <a:schemeClr val="bg1"/>
                </a:solidFill>
                <a:latin typeface="SF Pro Display Medium" charset="0"/>
                <a:ea typeface="SF Pro Display Medium" charset="0"/>
                <a:cs typeface="SF Pro Display Medium" charset="0"/>
              </a:rPr>
              <a:t>bon Markets and </a:t>
            </a:r>
            <a:r>
              <a:rPr lang="en-KE" sz="2000" dirty="0" err="1">
                <a:solidFill>
                  <a:schemeClr val="bg1"/>
                </a:solidFill>
                <a:latin typeface="SF Pro Display Medium" charset="0"/>
                <a:ea typeface="SF Pro Display Medium" charset="0"/>
                <a:cs typeface="SF Pro Display Medium" charset="0"/>
              </a:rPr>
              <a:t>Cli</a:t>
            </a:r>
            <a:r>
              <a:rPr lang="en-GB" sz="2000" dirty="0">
                <a:solidFill>
                  <a:schemeClr val="bg1"/>
                </a:solidFill>
                <a:latin typeface="SF Pro Display Medium" charset="0"/>
                <a:ea typeface="SF Pro Display Medium" charset="0"/>
                <a:cs typeface="SF Pro Display Medium" charset="0"/>
              </a:rPr>
              <a:t>m</a:t>
            </a:r>
            <a:r>
              <a:rPr lang="en-KE" sz="2000" dirty="0">
                <a:solidFill>
                  <a:schemeClr val="bg1"/>
                </a:solidFill>
                <a:latin typeface="SF Pro Display Medium" charset="0"/>
                <a:ea typeface="SF Pro Display Medium" charset="0"/>
                <a:cs typeface="SF Pro Display Medium" charset="0"/>
              </a:rPr>
              <a:t>a</a:t>
            </a:r>
            <a:r>
              <a:rPr lang="en-GB" sz="2000" dirty="0">
                <a:solidFill>
                  <a:schemeClr val="bg1"/>
                </a:solidFill>
                <a:latin typeface="SF Pro Display Medium" charset="0"/>
                <a:ea typeface="SF Pro Display Medium" charset="0"/>
                <a:cs typeface="SF Pro Display Medium" charset="0"/>
              </a:rPr>
              <a:t>t</a:t>
            </a:r>
            <a:r>
              <a:rPr lang="en-KE" sz="2000" dirty="0">
                <a:solidFill>
                  <a:schemeClr val="bg1"/>
                </a:solidFill>
                <a:latin typeface="SF Pro Display Medium" charset="0"/>
                <a:ea typeface="SF Pro Display Medium" charset="0"/>
                <a:cs typeface="SF Pro Display Medium" charset="0"/>
              </a:rPr>
              <a:t>e </a:t>
            </a:r>
            <a:r>
              <a:rPr lang="en-GB" sz="2000" dirty="0">
                <a:solidFill>
                  <a:schemeClr val="bg1"/>
                </a:solidFill>
                <a:latin typeface="SF Pro Display Medium" charset="0"/>
                <a:ea typeface="SF Pro Display Medium" charset="0"/>
                <a:cs typeface="SF Pro Display Medium" charset="0"/>
              </a:rPr>
              <a:t>F</a:t>
            </a:r>
            <a:r>
              <a:rPr lang="en-KE" sz="2000" dirty="0" err="1">
                <a:solidFill>
                  <a:schemeClr val="bg1"/>
                </a:solidFill>
                <a:latin typeface="SF Pro Display Medium" charset="0"/>
                <a:ea typeface="SF Pro Display Medium" charset="0"/>
                <a:cs typeface="SF Pro Display Medium" charset="0"/>
              </a:rPr>
              <a:t>i</a:t>
            </a:r>
            <a:r>
              <a:rPr lang="en-GB" sz="2000" dirty="0">
                <a:solidFill>
                  <a:schemeClr val="bg1"/>
                </a:solidFill>
                <a:latin typeface="SF Pro Display Medium" charset="0"/>
                <a:ea typeface="SF Pro Display Medium" charset="0"/>
                <a:cs typeface="SF Pro Display Medium" charset="0"/>
              </a:rPr>
              <a:t>n</a:t>
            </a:r>
            <a:r>
              <a:rPr lang="en-KE" sz="2000" dirty="0">
                <a:solidFill>
                  <a:schemeClr val="bg1"/>
                </a:solidFill>
                <a:latin typeface="SF Pro Display Medium" charset="0"/>
                <a:ea typeface="SF Pro Display Medium" charset="0"/>
                <a:cs typeface="SF Pro Display Medium" charset="0"/>
              </a:rPr>
              <a:t>a</a:t>
            </a:r>
            <a:r>
              <a:rPr lang="en-GB" sz="2000" dirty="0">
                <a:solidFill>
                  <a:schemeClr val="bg1"/>
                </a:solidFill>
                <a:latin typeface="SF Pro Display Medium" charset="0"/>
                <a:ea typeface="SF Pro Display Medium" charset="0"/>
                <a:cs typeface="SF Pro Display Medium" charset="0"/>
              </a:rPr>
              <a:t>n</a:t>
            </a:r>
            <a:r>
              <a:rPr lang="en-KE" sz="2000" dirty="0">
                <a:solidFill>
                  <a:schemeClr val="bg1"/>
                </a:solidFill>
                <a:latin typeface="SF Pro Display Medium" charset="0"/>
                <a:ea typeface="SF Pro Display Medium" charset="0"/>
                <a:cs typeface="SF Pro Display Medium" charset="0"/>
              </a:rPr>
              <a:t>c</a:t>
            </a:r>
            <a:r>
              <a:rPr lang="en-GB" sz="2000" dirty="0">
                <a:solidFill>
                  <a:schemeClr val="bg1"/>
                </a:solidFill>
                <a:latin typeface="SF Pro Display Medium" charset="0"/>
                <a:ea typeface="SF Pro Display Medium" charset="0"/>
                <a:cs typeface="SF Pro Display Medium" charset="0"/>
              </a:rPr>
              <a:t>e</a:t>
            </a:r>
            <a:endParaRPr lang="en-KE" sz="2000" dirty="0">
              <a:solidFill>
                <a:schemeClr val="bg1"/>
              </a:solidFill>
              <a:latin typeface="SF Pro Display Medium" charset="0"/>
              <a:ea typeface="SF Pro Display Medium" charset="0"/>
              <a:cs typeface="SF Pro Display Medium" charset="0"/>
            </a:endParaRPr>
          </a:p>
        </p:txBody>
      </p:sp>
    </p:spTree>
    <p:extLst>
      <p:ext uri="{BB962C8B-B14F-4D97-AF65-F5344CB8AC3E}">
        <p14:creationId xmlns:p14="http://schemas.microsoft.com/office/powerpoint/2010/main" val="437613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liance…"/>
          <p:cNvSpPr txBox="1"/>
          <p:nvPr/>
        </p:nvSpPr>
        <p:spPr>
          <a:xfrm>
            <a:off x="813942" y="2956345"/>
            <a:ext cx="3216837" cy="843110"/>
          </a:xfrm>
          <a:prstGeom prst="rect">
            <a:avLst/>
          </a:prstGeom>
          <a:ln w="12700">
            <a:miter lim="400000"/>
          </a:ln>
          <a:extLst>
            <a:ext uri="{C572A759-6A51-4108-AA02-DFA0A04FC94B}">
              <ma14:wrappingTextBoxFlag xmlns:ma14="http://schemas.microsoft.com/office/mac/drawingml/2011/main" xmlns="" val="1"/>
            </a:ext>
          </a:extLst>
        </p:spPr>
        <p:txBody>
          <a:bodyPr wrap="none" lIns="50797" tIns="50797" rIns="50797" bIns="50797" anchor="ctr">
            <a:spAutoFit/>
          </a:bodyPr>
          <a:lstStyle/>
          <a:p>
            <a:pPr>
              <a:lnSpc>
                <a:spcPct val="80000"/>
              </a:lnSpc>
              <a:defRPr sz="6000" spc="59">
                <a:solidFill>
                  <a:srgbClr val="5E5E5E"/>
                </a:solidFill>
                <a:latin typeface="+mj-lt"/>
                <a:ea typeface="+mj-ea"/>
                <a:cs typeface="+mj-cs"/>
                <a:sym typeface="SF Pro Display Bold"/>
              </a:defRPr>
            </a:pPr>
            <a:r>
              <a:rPr lang="en-KE" sz="5999" b="1" dirty="0">
                <a:latin typeface="SF Pro Display" charset="0"/>
                <a:ea typeface="SF Pro Display" charset="0"/>
                <a:cs typeface="SF Pro Display" charset="0"/>
              </a:rPr>
              <a:t>About us</a:t>
            </a:r>
            <a:endParaRPr sz="5999" b="1" dirty="0">
              <a:latin typeface="SF Pro Display" charset="0"/>
              <a:ea typeface="SF Pro Display" charset="0"/>
              <a:cs typeface="SF Pro Display" charset="0"/>
            </a:endParaRPr>
          </a:p>
        </p:txBody>
      </p:sp>
      <p:sp>
        <p:nvSpPr>
          <p:cNvPr id="4" name="The governance structure of the Alliance consists of the Steering Committee, the Alliance Coordinator the Alliance National Focal Point, and is intended to steer and coordinate the activities of alliance."/>
          <p:cNvSpPr txBox="1"/>
          <p:nvPr/>
        </p:nvSpPr>
        <p:spPr>
          <a:xfrm>
            <a:off x="813942" y="4307086"/>
            <a:ext cx="11233248" cy="8920385"/>
          </a:xfrm>
          <a:prstGeom prst="rect">
            <a:avLst/>
          </a:prstGeom>
          <a:ln w="12700">
            <a:miter lim="400000"/>
          </a:ln>
          <a:extLst>
            <a:ext uri="{C572A759-6A51-4108-AA02-DFA0A04FC94B}">
              <ma14:wrappingTextBoxFlag xmlns:ma14="http://schemas.microsoft.com/office/mac/drawingml/2011/main" xmlns="" val="1"/>
            </a:ext>
          </a:extLst>
        </p:spPr>
        <p:txBody>
          <a:bodyPr wrap="square" lIns="50797" tIns="50797" rIns="50797" bIns="50797" anchor="ctr">
            <a:spAutoFit/>
          </a:bodyPr>
          <a:lstStyle/>
          <a:p>
            <a:pPr>
              <a:defRPr sz="2200">
                <a:solidFill>
                  <a:srgbClr val="5E5E5E"/>
                </a:solidFill>
                <a:latin typeface="SF Pro Display Regular"/>
                <a:ea typeface="SF Pro Display Regular"/>
                <a:cs typeface="SF Pro Display Regular"/>
                <a:sym typeface="SF Pro Display Regular"/>
              </a:defRPr>
            </a:pPr>
            <a:r>
              <a:rPr lang="en-US" sz="3700" dirty="0">
                <a:latin typeface="SF Pro Display Light"/>
              </a:rPr>
              <a:t>The Alliance was launched in June 2019</a:t>
            </a:r>
          </a:p>
          <a:p>
            <a:pPr>
              <a:defRPr sz="2200">
                <a:solidFill>
                  <a:srgbClr val="5E5E5E"/>
                </a:solidFill>
                <a:latin typeface="SF Pro Display Regular"/>
                <a:ea typeface="SF Pro Display Regular"/>
                <a:cs typeface="SF Pro Display Regular"/>
                <a:sym typeface="SF Pro Display Regular"/>
              </a:defRPr>
            </a:pPr>
            <a:endParaRPr lang="en-US" sz="3700" dirty="0">
              <a:latin typeface="SF Pro Display Light"/>
            </a:endParaRPr>
          </a:p>
          <a:p>
            <a:pPr>
              <a:defRPr sz="2200">
                <a:solidFill>
                  <a:srgbClr val="5E5E5E"/>
                </a:solidFill>
                <a:latin typeface="SF Pro Display Regular"/>
                <a:ea typeface="SF Pro Display Regular"/>
                <a:cs typeface="SF Pro Display Regular"/>
                <a:sym typeface="SF Pro Display Regular"/>
              </a:defRPr>
            </a:pPr>
            <a:r>
              <a:rPr lang="en-US" sz="3700" dirty="0">
                <a:latin typeface="SF Pro Display Light"/>
              </a:rPr>
              <a:t>Membership comprises of Burundi, Ethiopia, Kenya, Rwanda, Tanzania, Uganda</a:t>
            </a:r>
          </a:p>
          <a:p>
            <a:pPr>
              <a:defRPr sz="2200">
                <a:solidFill>
                  <a:srgbClr val="5E5E5E"/>
                </a:solidFill>
                <a:latin typeface="SF Pro Display Regular"/>
                <a:ea typeface="SF Pro Display Regular"/>
                <a:cs typeface="SF Pro Display Regular"/>
                <a:sym typeface="SF Pro Display Regular"/>
              </a:defRPr>
            </a:pPr>
            <a:endParaRPr lang="en-US" sz="3700" dirty="0">
              <a:latin typeface="SF Pro Display Light"/>
            </a:endParaRPr>
          </a:p>
          <a:p>
            <a:pPr>
              <a:defRPr sz="2200">
                <a:solidFill>
                  <a:srgbClr val="5E5E5E"/>
                </a:solidFill>
                <a:latin typeface="SF Pro Display Regular"/>
                <a:ea typeface="SF Pro Display Regular"/>
                <a:cs typeface="SF Pro Display Regular"/>
                <a:sym typeface="SF Pro Display Regular"/>
              </a:defRPr>
            </a:pPr>
            <a:r>
              <a:rPr lang="en-KE" sz="3700" dirty="0">
                <a:latin typeface="SF Pro Display Light"/>
              </a:rPr>
              <a:t>T</a:t>
            </a:r>
            <a:r>
              <a:rPr lang="en-GB" sz="3700" dirty="0">
                <a:latin typeface="SF Pro Display Light"/>
              </a:rPr>
              <a:t>h</a:t>
            </a:r>
            <a:r>
              <a:rPr lang="en-KE" sz="3700" dirty="0">
                <a:latin typeface="SF Pro Display Light"/>
              </a:rPr>
              <a:t>e </a:t>
            </a:r>
            <a:r>
              <a:rPr lang="en-US" sz="3700" dirty="0" err="1">
                <a:latin typeface="SF Pro Display Light"/>
              </a:rPr>
              <a:t>Coodinator</a:t>
            </a:r>
            <a:r>
              <a:rPr lang="en-US" sz="3700" dirty="0">
                <a:latin typeface="SF Pro Display Light"/>
              </a:rPr>
              <a:t> </a:t>
            </a:r>
            <a:r>
              <a:rPr lang="en-KE" sz="3700" dirty="0">
                <a:latin typeface="SF Pro Display Light"/>
              </a:rPr>
              <a:t>w</a:t>
            </a:r>
            <a:r>
              <a:rPr lang="en-GB" sz="3700" dirty="0">
                <a:latin typeface="SF Pro Display Light"/>
              </a:rPr>
              <a:t>a</a:t>
            </a:r>
            <a:r>
              <a:rPr lang="en-KE" sz="3700" dirty="0">
                <a:latin typeface="SF Pro Display Light"/>
              </a:rPr>
              <a:t>s </a:t>
            </a:r>
            <a:r>
              <a:rPr lang="en-US" sz="3700" dirty="0">
                <a:latin typeface="SF Pro Display Light"/>
              </a:rPr>
              <a:t>appointed in November 2019</a:t>
            </a:r>
          </a:p>
          <a:p>
            <a:pPr>
              <a:defRPr sz="2200">
                <a:solidFill>
                  <a:srgbClr val="5E5E5E"/>
                </a:solidFill>
                <a:latin typeface="SF Pro Display Regular"/>
                <a:ea typeface="SF Pro Display Regular"/>
                <a:cs typeface="SF Pro Display Regular"/>
                <a:sym typeface="SF Pro Display Regular"/>
              </a:defRPr>
            </a:pPr>
            <a:endParaRPr lang="en-US" sz="3700" b="1" dirty="0">
              <a:latin typeface="SF Pro Display Light"/>
            </a:endParaRPr>
          </a:p>
          <a:p>
            <a:pPr>
              <a:defRPr sz="2200">
                <a:solidFill>
                  <a:srgbClr val="5E5E5E"/>
                </a:solidFill>
                <a:latin typeface="SF Pro Display Regular"/>
                <a:ea typeface="SF Pro Display Regular"/>
                <a:cs typeface="SF Pro Display Regular"/>
                <a:sym typeface="SF Pro Display Regular"/>
              </a:defRPr>
            </a:pPr>
            <a:r>
              <a:rPr lang="en-US" sz="3700" dirty="0">
                <a:solidFill>
                  <a:schemeClr val="tx1">
                    <a:lumMod val="65000"/>
                    <a:lumOff val="35000"/>
                  </a:schemeClr>
                </a:solidFill>
                <a:latin typeface="SF Pro Display Light"/>
                <a:ea typeface="SF Pro Display" panose="00000600000000000000" pitchFamily="50" charset="0"/>
              </a:rPr>
              <a:t>The Alliance promotes the long</a:t>
            </a:r>
            <a:r>
              <a:rPr lang="en-KE" sz="3700" dirty="0">
                <a:solidFill>
                  <a:schemeClr val="tx1">
                    <a:lumMod val="65000"/>
                    <a:lumOff val="35000"/>
                  </a:schemeClr>
                </a:solidFill>
                <a:latin typeface="SF Pro Display Light"/>
                <a:ea typeface="SF Pro Display" panose="00000600000000000000" pitchFamily="50" charset="0"/>
              </a:rPr>
              <a:t>-</a:t>
            </a:r>
            <a:r>
              <a:rPr lang="en-US" sz="3700" dirty="0">
                <a:solidFill>
                  <a:schemeClr val="tx1">
                    <a:lumMod val="65000"/>
                    <a:lumOff val="35000"/>
                  </a:schemeClr>
                </a:solidFill>
                <a:latin typeface="SF Pro Display Light"/>
                <a:ea typeface="SF Pro Display" panose="00000600000000000000" pitchFamily="50" charset="0"/>
              </a:rPr>
              <a:t>term position and participation of Eastern African countries in international carbon markets and strengthens capacities of the member countries to access climate finance</a:t>
            </a:r>
          </a:p>
          <a:p>
            <a:pPr>
              <a:defRPr sz="2200">
                <a:solidFill>
                  <a:srgbClr val="5E5E5E"/>
                </a:solidFill>
                <a:latin typeface="SF Pro Display Regular"/>
                <a:ea typeface="SF Pro Display Regular"/>
                <a:cs typeface="SF Pro Display Regular"/>
                <a:sym typeface="SF Pro Display Regular"/>
              </a:defRPr>
            </a:pPr>
            <a:endParaRPr lang="en-US" sz="3700" dirty="0">
              <a:solidFill>
                <a:schemeClr val="tx1">
                  <a:lumMod val="65000"/>
                  <a:lumOff val="35000"/>
                </a:schemeClr>
              </a:solidFill>
              <a:latin typeface="SF Pro Display Light"/>
              <a:ea typeface="SF Pro Display" panose="00000600000000000000" pitchFamily="50" charset="0"/>
            </a:endParaRPr>
          </a:p>
          <a:p>
            <a:pPr>
              <a:defRPr sz="2200">
                <a:solidFill>
                  <a:srgbClr val="5E5E5E"/>
                </a:solidFill>
                <a:latin typeface="SF Pro Display Regular"/>
                <a:ea typeface="SF Pro Display Regular"/>
                <a:cs typeface="SF Pro Display Regular"/>
                <a:sym typeface="SF Pro Display Regular"/>
              </a:defRPr>
            </a:pPr>
            <a:r>
              <a:rPr lang="en-US" sz="3700" dirty="0">
                <a:solidFill>
                  <a:schemeClr val="tx1">
                    <a:lumMod val="65000"/>
                    <a:lumOff val="35000"/>
                  </a:schemeClr>
                </a:solidFill>
                <a:latin typeface="SF Pro Display Light"/>
                <a:ea typeface="SF Pro Display" panose="00000600000000000000" pitchFamily="50" charset="0"/>
              </a:rPr>
              <a:t>It offers a platform where countries can share experiences fostering a regional approach towards the use of Article 6 of the Paris Agreement</a:t>
            </a:r>
            <a:endParaRPr lang="en-US" sz="3700" dirty="0">
              <a:latin typeface="SF Pro Display Light"/>
            </a:endParaRPr>
          </a:p>
          <a:p>
            <a:pPr defTabSz="457154">
              <a:lnSpc>
                <a:spcPct val="107916"/>
              </a:lnSpc>
              <a:spcBef>
                <a:spcPts val="800"/>
              </a:spcBef>
              <a:defRPr sz="1100" b="1">
                <a:solidFill>
                  <a:srgbClr val="284A77"/>
                </a:solidFill>
                <a:latin typeface="Calibri"/>
                <a:ea typeface="Calibri"/>
                <a:cs typeface="Calibri"/>
                <a:sym typeface="Calibri"/>
              </a:defRPr>
            </a:pPr>
            <a:endParaRPr sz="1100" dirty="0"/>
          </a:p>
        </p:txBody>
      </p:sp>
      <p:sp>
        <p:nvSpPr>
          <p:cNvPr id="5" name="Rectangle"/>
          <p:cNvSpPr/>
          <p:nvPr/>
        </p:nvSpPr>
        <p:spPr>
          <a:xfrm>
            <a:off x="13292269" y="-48995"/>
            <a:ext cx="10202853" cy="6010680"/>
          </a:xfrm>
          <a:prstGeom prst="rect">
            <a:avLst/>
          </a:prstGeom>
          <a:blipFill>
            <a:blip r:embed="rId2" cstate="hqprint">
              <a:extLst>
                <a:ext uri="{28A0092B-C50C-407E-A947-70E740481C1C}">
                  <a14:useLocalDpi xmlns:a14="http://schemas.microsoft.com/office/drawing/2010/main" val="0"/>
                </a:ext>
              </a:extLst>
            </a:blip>
            <a:srcRect/>
            <a:stretch>
              <a:fillRect/>
            </a:stretch>
          </a:blipFill>
          <a:ln w="12700">
            <a:miter lim="400000"/>
          </a:ln>
        </p:spPr>
        <p:txBody>
          <a:bodyPr lIns="0" tIns="0" rIns="0" bIns="0" anchor="ctr"/>
          <a:lstStyle/>
          <a:p>
            <a:pPr algn="ctr">
              <a:defRPr sz="3200">
                <a:solidFill>
                  <a:srgbClr val="FFFFFF"/>
                </a:solidFill>
                <a:latin typeface="+mn-lt"/>
                <a:ea typeface="+mn-ea"/>
                <a:cs typeface="+mn-cs"/>
                <a:sym typeface="Helvetica Neue Medium"/>
              </a:defRPr>
            </a:pPr>
            <a:endParaRPr sz="3200"/>
          </a:p>
        </p:txBody>
      </p:sp>
      <p:sp>
        <p:nvSpPr>
          <p:cNvPr id="6" name="Rectangle"/>
          <p:cNvSpPr/>
          <p:nvPr/>
        </p:nvSpPr>
        <p:spPr>
          <a:xfrm>
            <a:off x="17242439" y="6042375"/>
            <a:ext cx="6262405" cy="3883237"/>
          </a:xfrm>
          <a:prstGeom prst="rect">
            <a:avLst/>
          </a:prstGeom>
          <a:blipFill>
            <a:blip r:embed="rId3" cstate="hqprint">
              <a:extLst>
                <a:ext uri="{28A0092B-C50C-407E-A947-70E740481C1C}">
                  <a14:useLocalDpi xmlns:a14="http://schemas.microsoft.com/office/drawing/2010/main" val="0"/>
                </a:ext>
              </a:extLst>
            </a:blip>
            <a:srcRect/>
            <a:stretch>
              <a:fillRect/>
            </a:stretch>
          </a:blipFill>
          <a:ln w="12700">
            <a:miter lim="400000"/>
          </a:ln>
        </p:spPr>
        <p:txBody>
          <a:bodyPr lIns="0" tIns="0" rIns="0" bIns="0" anchor="ctr"/>
          <a:lstStyle/>
          <a:p>
            <a:pPr algn="ctr">
              <a:defRPr sz="3200">
                <a:solidFill>
                  <a:srgbClr val="FFFFFF"/>
                </a:solidFill>
                <a:latin typeface="+mn-lt"/>
                <a:ea typeface="+mn-ea"/>
                <a:cs typeface="+mn-cs"/>
                <a:sym typeface="Helvetica Neue Medium"/>
              </a:defRPr>
            </a:pPr>
            <a:endParaRPr sz="3200"/>
          </a:p>
        </p:txBody>
      </p:sp>
      <p:sp>
        <p:nvSpPr>
          <p:cNvPr id="7" name="Rectangle"/>
          <p:cNvSpPr/>
          <p:nvPr/>
        </p:nvSpPr>
        <p:spPr>
          <a:xfrm>
            <a:off x="13293063" y="6042375"/>
            <a:ext cx="3859616" cy="3883237"/>
          </a:xfrm>
          <a:prstGeom prst="rect">
            <a:avLst/>
          </a:prstGeom>
          <a:solidFill>
            <a:srgbClr val="04AA5A"/>
          </a:solidFill>
          <a:ln w="12700">
            <a:miter lim="400000"/>
          </a:ln>
        </p:spPr>
        <p:txBody>
          <a:bodyPr lIns="0" tIns="0" rIns="0" bIns="0" anchor="ctr"/>
          <a:lstStyle/>
          <a:p>
            <a:pPr algn="ctr">
              <a:defRPr sz="3200">
                <a:solidFill>
                  <a:srgbClr val="FFFFFF"/>
                </a:solidFill>
                <a:latin typeface="+mn-lt"/>
                <a:ea typeface="+mn-ea"/>
                <a:cs typeface="+mn-cs"/>
                <a:sym typeface="Helvetica Neue Medium"/>
              </a:defRPr>
            </a:pPr>
            <a:endParaRPr sz="3200"/>
          </a:p>
        </p:txBody>
      </p:sp>
      <p:sp>
        <p:nvSpPr>
          <p:cNvPr id="10" name="Workshop on carbon markets"/>
          <p:cNvSpPr txBox="1"/>
          <p:nvPr/>
        </p:nvSpPr>
        <p:spPr>
          <a:xfrm rot="16200000">
            <a:off x="22261925" y="2253091"/>
            <a:ext cx="3257090" cy="410342"/>
          </a:xfrm>
          <a:prstGeom prst="rect">
            <a:avLst/>
          </a:prstGeom>
          <a:ln w="12700">
            <a:miter lim="400000"/>
          </a:ln>
          <a:extLst>
            <a:ext uri="{C572A759-6A51-4108-AA02-DFA0A04FC94B}">
              <ma14:wrappingTextBoxFlag xmlns:ma14="http://schemas.microsoft.com/office/mac/drawingml/2011/main" xmlns="" val="1"/>
            </a:ext>
          </a:extLst>
        </p:spPr>
        <p:txBody>
          <a:bodyPr wrap="none" lIns="50797" tIns="50797" rIns="50797" bIns="50797" anchor="ctr">
            <a:spAutoFit/>
          </a:bodyPr>
          <a:lstStyle>
            <a:lvl1pPr>
              <a:spcBef>
                <a:spcPts val="5900"/>
              </a:spcBef>
              <a:defRPr sz="2000">
                <a:solidFill>
                  <a:srgbClr val="9E9FA1"/>
                </a:solidFill>
                <a:latin typeface="SF Pro Display Regular"/>
                <a:ea typeface="SF Pro Display Regular"/>
                <a:cs typeface="SF Pro Display Regular"/>
                <a:sym typeface="SF Pro Display Regular"/>
              </a:defRPr>
            </a:lvl1pPr>
          </a:lstStyle>
          <a:p>
            <a:r>
              <a:t>Workshop on carbon markets</a:t>
            </a:r>
          </a:p>
        </p:txBody>
      </p:sp>
      <p:pic>
        <p:nvPicPr>
          <p:cNvPr id="14" name="Picture 13">
            <a:extLst>
              <a:ext uri="{FF2B5EF4-FFF2-40B4-BE49-F238E27FC236}">
                <a16:creationId xmlns:a16="http://schemas.microsoft.com/office/drawing/2014/main" id="{4CB7ABF0-0CFE-42B8-8687-233196F5DD0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291409" y="10006302"/>
            <a:ext cx="10186439" cy="3620278"/>
          </a:xfrm>
          <a:prstGeom prst="rect">
            <a:avLst/>
          </a:prstGeom>
        </p:spPr>
      </p:pic>
    </p:spTree>
    <p:extLst>
      <p:ext uri="{BB962C8B-B14F-4D97-AF65-F5344CB8AC3E}">
        <p14:creationId xmlns:p14="http://schemas.microsoft.com/office/powerpoint/2010/main" val="78785041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East African Alliance…"/>
          <p:cNvSpPr txBox="1"/>
          <p:nvPr/>
        </p:nvSpPr>
        <p:spPr>
          <a:xfrm>
            <a:off x="1082168" y="2707572"/>
            <a:ext cx="2986459" cy="84324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nSpc>
                <a:spcPct val="80000"/>
              </a:lnSpc>
              <a:defRPr sz="6000" spc="59">
                <a:solidFill>
                  <a:srgbClr val="5E5E5E"/>
                </a:solidFill>
                <a:latin typeface="+mj-lt"/>
                <a:ea typeface="+mj-ea"/>
                <a:cs typeface="+mj-cs"/>
                <a:sym typeface="SF Pro Display Bold"/>
              </a:defRPr>
            </a:pPr>
            <a:r>
              <a:rPr lang="en-KE" b="1" dirty="0">
                <a:latin typeface="SF Pro Display" charset="0"/>
                <a:ea typeface="SF Pro Display" charset="0"/>
                <a:cs typeface="SF Pro Display" charset="0"/>
              </a:rPr>
              <a:t>Purpose</a:t>
            </a:r>
            <a:endParaRPr b="1" dirty="0">
              <a:latin typeface="SF Pro Display" charset="0"/>
              <a:ea typeface="SF Pro Display" charset="0"/>
              <a:cs typeface="SF Pro Display" charset="0"/>
            </a:endParaRPr>
          </a:p>
        </p:txBody>
      </p:sp>
      <p:sp>
        <p:nvSpPr>
          <p:cNvPr id="4" name="The East African Alliance on Carbon Markets and Climate Finance is a coalition of six member countries, Burundi, Ethiopia, Kenya, Rwanda, Tanzania and Uganda. The Alliance was born out of the need to participate, shape and enhance the regional readiness with regard to the new generation of market mechanisms under Article 6…"/>
          <p:cNvSpPr txBox="1"/>
          <p:nvPr/>
        </p:nvSpPr>
        <p:spPr>
          <a:xfrm>
            <a:off x="1114219" y="3829555"/>
            <a:ext cx="10404144" cy="8067017"/>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defRPr sz="2200">
                <a:solidFill>
                  <a:srgbClr val="5E5E5E"/>
                </a:solidFill>
                <a:latin typeface="SF Pro Display Regular"/>
                <a:ea typeface="SF Pro Display Regular"/>
                <a:cs typeface="SF Pro Display Regular"/>
                <a:sym typeface="SF Pro Display Regular"/>
              </a:defRPr>
            </a:pPr>
            <a:r>
              <a:rPr sz="3500" dirty="0">
                <a:latin typeface="SF Pro Display Light"/>
                <a:ea typeface="SF Pro Display" charset="0"/>
                <a:cs typeface="SF Pro Display" charset="0"/>
              </a:rPr>
              <a:t>East</a:t>
            </a:r>
            <a:r>
              <a:rPr lang="en-GB" sz="3500" dirty="0">
                <a:latin typeface="SF Pro Display Light"/>
                <a:ea typeface="SF Pro Display" charset="0"/>
                <a:cs typeface="SF Pro Display" charset="0"/>
              </a:rPr>
              <a:t>e</a:t>
            </a:r>
            <a:r>
              <a:rPr lang="en-KE" sz="3500" dirty="0">
                <a:latin typeface="SF Pro Display Light"/>
                <a:ea typeface="SF Pro Display" charset="0"/>
                <a:cs typeface="SF Pro Display" charset="0"/>
              </a:rPr>
              <a:t>r</a:t>
            </a:r>
            <a:r>
              <a:rPr lang="en-GB" sz="3500" dirty="0">
                <a:latin typeface="SF Pro Display Light"/>
                <a:ea typeface="SF Pro Display" charset="0"/>
                <a:cs typeface="SF Pro Display" charset="0"/>
              </a:rPr>
              <a:t>n</a:t>
            </a:r>
            <a:r>
              <a:rPr sz="3500" dirty="0">
                <a:latin typeface="SF Pro Display Light"/>
                <a:ea typeface="SF Pro Display" charset="0"/>
                <a:cs typeface="SF Pro Display" charset="0"/>
              </a:rPr>
              <a:t> Africa</a:t>
            </a:r>
            <a:r>
              <a:rPr lang="en-GB" sz="3500" dirty="0">
                <a:latin typeface="SF Pro Display Light"/>
                <a:ea typeface="SF Pro Display" charset="0"/>
                <a:cs typeface="SF Pro Display" charset="0"/>
              </a:rPr>
              <a:t>n</a:t>
            </a:r>
            <a:r>
              <a:rPr lang="en-KE" sz="3500" dirty="0">
                <a:latin typeface="SF Pro Display Light"/>
                <a:ea typeface="SF Pro Display" charset="0"/>
                <a:cs typeface="SF Pro Display" charset="0"/>
              </a:rPr>
              <a:t> </a:t>
            </a:r>
            <a:r>
              <a:rPr lang="en-GB" sz="3500" dirty="0">
                <a:latin typeface="SF Pro Display Light"/>
                <a:ea typeface="SF Pro Display" charset="0"/>
                <a:cs typeface="SF Pro Display" charset="0"/>
              </a:rPr>
              <a:t>c</a:t>
            </a:r>
            <a:r>
              <a:rPr lang="en-KE" sz="3500" dirty="0">
                <a:latin typeface="SF Pro Display Light"/>
                <a:ea typeface="SF Pro Display" charset="0"/>
                <a:cs typeface="SF Pro Display" charset="0"/>
              </a:rPr>
              <a:t>o</a:t>
            </a:r>
            <a:r>
              <a:rPr lang="en-GB" sz="3500" dirty="0">
                <a:latin typeface="SF Pro Display Light"/>
                <a:ea typeface="SF Pro Display" charset="0"/>
                <a:cs typeface="SF Pro Display" charset="0"/>
              </a:rPr>
              <a:t>u</a:t>
            </a:r>
            <a:r>
              <a:rPr lang="en-KE" sz="3500" dirty="0">
                <a:latin typeface="SF Pro Display Light"/>
                <a:ea typeface="SF Pro Display" charset="0"/>
                <a:cs typeface="SF Pro Display" charset="0"/>
              </a:rPr>
              <a:t>n</a:t>
            </a:r>
            <a:r>
              <a:rPr lang="en-GB" sz="3500" dirty="0">
                <a:latin typeface="SF Pro Display Light"/>
                <a:ea typeface="SF Pro Display" charset="0"/>
                <a:cs typeface="SF Pro Display" charset="0"/>
              </a:rPr>
              <a:t>t</a:t>
            </a:r>
            <a:r>
              <a:rPr lang="en-KE" sz="3500" dirty="0">
                <a:latin typeface="SF Pro Display Light"/>
                <a:ea typeface="SF Pro Display" charset="0"/>
                <a:cs typeface="SF Pro Display" charset="0"/>
              </a:rPr>
              <a:t>r</a:t>
            </a:r>
            <a:r>
              <a:rPr lang="en-GB" sz="3500" dirty="0" err="1">
                <a:latin typeface="SF Pro Display Light"/>
                <a:ea typeface="SF Pro Display" charset="0"/>
                <a:cs typeface="SF Pro Display" charset="0"/>
              </a:rPr>
              <a:t>i</a:t>
            </a:r>
            <a:r>
              <a:rPr lang="en-KE" sz="3500" dirty="0">
                <a:latin typeface="SF Pro Display Light"/>
                <a:ea typeface="SF Pro Display" charset="0"/>
                <a:cs typeface="SF Pro Display" charset="0"/>
              </a:rPr>
              <a:t>e</a:t>
            </a:r>
            <a:r>
              <a:rPr lang="en-GB" sz="3500" dirty="0">
                <a:latin typeface="SF Pro Display Light"/>
                <a:ea typeface="SF Pro Display" charset="0"/>
                <a:cs typeface="SF Pro Display" charset="0"/>
              </a:rPr>
              <a:t>s</a:t>
            </a:r>
            <a:r>
              <a:rPr lang="en-KE" sz="3500" dirty="0">
                <a:latin typeface="SF Pro Display Light"/>
                <a:ea typeface="SF Pro Display" charset="0"/>
                <a:cs typeface="SF Pro Display" charset="0"/>
              </a:rPr>
              <a:t> </a:t>
            </a:r>
            <a:r>
              <a:rPr sz="3500" dirty="0">
                <a:latin typeface="SF Pro Display Light"/>
                <a:ea typeface="SF Pro Display" charset="0"/>
                <a:cs typeface="SF Pro Display" charset="0"/>
              </a:rPr>
              <a:t> </a:t>
            </a:r>
            <a:r>
              <a:rPr lang="en-GB" sz="3500" dirty="0">
                <a:latin typeface="SF Pro Display Light"/>
                <a:ea typeface="SF Pro Display" charset="0"/>
                <a:cs typeface="SF Pro Display" charset="0"/>
              </a:rPr>
              <a:t>h</a:t>
            </a:r>
            <a:r>
              <a:rPr lang="en-KE" sz="3500" dirty="0">
                <a:latin typeface="SF Pro Display Light"/>
                <a:ea typeface="SF Pro Display" charset="0"/>
                <a:cs typeface="SF Pro Display" charset="0"/>
              </a:rPr>
              <a:t>a</a:t>
            </a:r>
            <a:r>
              <a:rPr lang="en-GB" sz="3500" dirty="0">
                <a:latin typeface="SF Pro Display Light"/>
                <a:ea typeface="SF Pro Display" charset="0"/>
                <a:cs typeface="SF Pro Display" charset="0"/>
              </a:rPr>
              <a:t>v</a:t>
            </a:r>
            <a:r>
              <a:rPr lang="en-KE" sz="3500" dirty="0">
                <a:latin typeface="SF Pro Display Light"/>
                <a:ea typeface="SF Pro Display" charset="0"/>
                <a:cs typeface="SF Pro Display" charset="0"/>
              </a:rPr>
              <a:t>e </a:t>
            </a:r>
            <a:r>
              <a:rPr lang="en-GB" sz="3500" dirty="0">
                <a:latin typeface="SF Pro Display Light"/>
                <a:ea typeface="SF Pro Display" charset="0"/>
                <a:cs typeface="SF Pro Display" charset="0"/>
              </a:rPr>
              <a:t>r</a:t>
            </a:r>
            <a:r>
              <a:rPr lang="en-KE" sz="3500" dirty="0">
                <a:latin typeface="SF Pro Display Light"/>
                <a:ea typeface="SF Pro Display" charset="0"/>
                <a:cs typeface="SF Pro Display" charset="0"/>
              </a:rPr>
              <a:t>e</a:t>
            </a:r>
            <a:r>
              <a:rPr lang="en-GB" sz="3500" dirty="0">
                <a:latin typeface="SF Pro Display Light"/>
                <a:ea typeface="SF Pro Display" charset="0"/>
                <a:cs typeface="SF Pro Display" charset="0"/>
              </a:rPr>
              <a:t>f</a:t>
            </a:r>
            <a:r>
              <a:rPr lang="en-KE" sz="3500" dirty="0">
                <a:latin typeface="SF Pro Display Light"/>
                <a:ea typeface="SF Pro Display" charset="0"/>
                <a:cs typeface="SF Pro Display" charset="0"/>
              </a:rPr>
              <a:t>e</a:t>
            </a:r>
            <a:r>
              <a:rPr lang="en-GB" sz="3500" dirty="0">
                <a:latin typeface="SF Pro Display Light"/>
                <a:ea typeface="SF Pro Display" charset="0"/>
                <a:cs typeface="SF Pro Display" charset="0"/>
              </a:rPr>
              <a:t>r</a:t>
            </a:r>
            <a:r>
              <a:rPr lang="en-KE" sz="3500" dirty="0">
                <a:latin typeface="SF Pro Display Light"/>
                <a:ea typeface="SF Pro Display" charset="0"/>
                <a:cs typeface="SF Pro Display" charset="0"/>
              </a:rPr>
              <a:t>r</a:t>
            </a:r>
            <a:r>
              <a:rPr lang="en-GB" sz="3500" dirty="0">
                <a:latin typeface="SF Pro Display Light"/>
                <a:ea typeface="SF Pro Display" charset="0"/>
                <a:cs typeface="SF Pro Display" charset="0"/>
              </a:rPr>
              <a:t>e</a:t>
            </a:r>
            <a:r>
              <a:rPr lang="en-KE" sz="3500" dirty="0">
                <a:latin typeface="SF Pro Display Light"/>
                <a:ea typeface="SF Pro Display" charset="0"/>
                <a:cs typeface="SF Pro Display" charset="0"/>
              </a:rPr>
              <a:t>d </a:t>
            </a:r>
            <a:r>
              <a:rPr lang="en-GB" sz="3500" dirty="0">
                <a:latin typeface="SF Pro Display Light"/>
                <a:ea typeface="SF Pro Display" charset="0"/>
                <a:cs typeface="SF Pro Display" charset="0"/>
              </a:rPr>
              <a:t>t</a:t>
            </a:r>
            <a:r>
              <a:rPr lang="en-KE" sz="3500" dirty="0">
                <a:latin typeface="SF Pro Display Light"/>
                <a:ea typeface="SF Pro Display" charset="0"/>
                <a:cs typeface="SF Pro Display" charset="0"/>
              </a:rPr>
              <a:t>o </a:t>
            </a:r>
            <a:r>
              <a:rPr lang="en-GB" sz="3500" dirty="0">
                <a:latin typeface="SF Pro Display Light"/>
                <a:ea typeface="SF Pro Display" charset="0"/>
                <a:cs typeface="SF Pro Display" charset="0"/>
              </a:rPr>
              <a:t>t</a:t>
            </a:r>
            <a:r>
              <a:rPr lang="en-KE" sz="3500" dirty="0">
                <a:latin typeface="SF Pro Display Light"/>
                <a:ea typeface="SF Pro Display" charset="0"/>
                <a:cs typeface="SF Pro Display" charset="0"/>
              </a:rPr>
              <a:t>h</a:t>
            </a:r>
            <a:r>
              <a:rPr lang="en-GB" sz="3500" dirty="0">
                <a:latin typeface="SF Pro Display Light"/>
                <a:ea typeface="SF Pro Display" charset="0"/>
                <a:cs typeface="SF Pro Display" charset="0"/>
              </a:rPr>
              <a:t>e</a:t>
            </a:r>
            <a:r>
              <a:rPr lang="en-KE" sz="3500" dirty="0">
                <a:latin typeface="SF Pro Display Light"/>
                <a:ea typeface="SF Pro Display" charset="0"/>
                <a:cs typeface="SF Pro Display" charset="0"/>
              </a:rPr>
              <a:t> use of market mechanisms towards </a:t>
            </a:r>
            <a:r>
              <a:rPr lang="en-GB" sz="3500" dirty="0">
                <a:latin typeface="SF Pro Display Light"/>
                <a:ea typeface="SF Pro Display" charset="0"/>
                <a:cs typeface="SF Pro Display" charset="0"/>
              </a:rPr>
              <a:t>t</a:t>
            </a:r>
            <a:r>
              <a:rPr lang="en-KE" sz="3500" dirty="0">
                <a:latin typeface="SF Pro Display Light"/>
                <a:ea typeface="SF Pro Display" charset="0"/>
                <a:cs typeface="SF Pro Display" charset="0"/>
              </a:rPr>
              <a:t>heir </a:t>
            </a:r>
            <a:r>
              <a:rPr lang="en-GB" sz="3500" dirty="0">
                <a:latin typeface="SF Pro Display Light"/>
                <a:ea typeface="SF Pro Display" charset="0"/>
                <a:cs typeface="SF Pro Display" charset="0"/>
              </a:rPr>
              <a:t>N</a:t>
            </a:r>
            <a:r>
              <a:rPr lang="en-KE" sz="3500" dirty="0">
                <a:latin typeface="SF Pro Display Light"/>
                <a:ea typeface="SF Pro Display" charset="0"/>
                <a:cs typeface="SF Pro Display" charset="0"/>
              </a:rPr>
              <a:t>D</a:t>
            </a:r>
            <a:r>
              <a:rPr lang="en-GB" sz="3500" dirty="0">
                <a:latin typeface="SF Pro Display Light"/>
                <a:ea typeface="SF Pro Display" charset="0"/>
                <a:cs typeface="SF Pro Display" charset="0"/>
              </a:rPr>
              <a:t>C</a:t>
            </a:r>
            <a:r>
              <a:rPr lang="en-KE" sz="3500" dirty="0">
                <a:latin typeface="SF Pro Display Light"/>
                <a:ea typeface="SF Pro Display" charset="0"/>
                <a:cs typeface="SF Pro Display" charset="0"/>
              </a:rPr>
              <a:t>s.</a:t>
            </a:r>
            <a:r>
              <a:rPr sz="3500" dirty="0">
                <a:latin typeface="SF Pro Display Light"/>
                <a:ea typeface="SF Pro Display" charset="0"/>
                <a:cs typeface="SF Pro Display" charset="0"/>
              </a:rPr>
              <a:t> </a:t>
            </a:r>
            <a:endParaRPr lang="en-KE" sz="3500" dirty="0">
              <a:latin typeface="SF Pro Display Light"/>
              <a:ea typeface="SF Pro Display" charset="0"/>
              <a:cs typeface="SF Pro Display" charset="0"/>
            </a:endParaRPr>
          </a:p>
          <a:p>
            <a:pPr>
              <a:defRPr sz="2200">
                <a:solidFill>
                  <a:srgbClr val="5E5E5E"/>
                </a:solidFill>
                <a:latin typeface="SF Pro Display Regular"/>
                <a:ea typeface="SF Pro Display Regular"/>
                <a:cs typeface="SF Pro Display Regular"/>
                <a:sym typeface="SF Pro Display Regular"/>
              </a:defRPr>
            </a:pPr>
            <a:endParaRPr lang="en-KE" sz="3500" dirty="0">
              <a:latin typeface="SF Pro Display Light"/>
              <a:ea typeface="SF Pro Display" charset="0"/>
              <a:cs typeface="SF Pro Display" charset="0"/>
            </a:endParaRPr>
          </a:p>
          <a:p>
            <a:pPr>
              <a:defRPr sz="2200">
                <a:solidFill>
                  <a:srgbClr val="5E5E5E"/>
                </a:solidFill>
                <a:latin typeface="SF Pro Display Regular"/>
                <a:ea typeface="SF Pro Display Regular"/>
                <a:cs typeface="SF Pro Display Regular"/>
                <a:sym typeface="SF Pro Display Regular"/>
              </a:defRPr>
            </a:pPr>
            <a:r>
              <a:rPr lang="en-GB" sz="3500" dirty="0">
                <a:latin typeface="SF Pro Display Light"/>
                <a:ea typeface="SF Pro Display" charset="0"/>
                <a:cs typeface="SF Pro Display" charset="0"/>
              </a:rPr>
              <a:t>T</a:t>
            </a:r>
            <a:r>
              <a:rPr lang="en-KE" sz="3500" dirty="0">
                <a:latin typeface="SF Pro Display Light"/>
                <a:ea typeface="SF Pro Display" charset="0"/>
                <a:cs typeface="SF Pro Display" charset="0"/>
              </a:rPr>
              <a:t>h</a:t>
            </a:r>
            <a:r>
              <a:rPr lang="en-GB" sz="3500" dirty="0">
                <a:latin typeface="SF Pro Display Light"/>
                <a:ea typeface="SF Pro Display" charset="0"/>
                <a:cs typeface="SF Pro Display" charset="0"/>
              </a:rPr>
              <a:t>e</a:t>
            </a:r>
            <a:r>
              <a:rPr lang="en-KE" sz="3500" dirty="0">
                <a:latin typeface="SF Pro Display Light"/>
                <a:ea typeface="SF Pro Display" charset="0"/>
                <a:cs typeface="SF Pro Display" charset="0"/>
              </a:rPr>
              <a:t>y </a:t>
            </a:r>
            <a:r>
              <a:rPr lang="en-GB" sz="3500" dirty="0">
                <a:latin typeface="SF Pro Display Light"/>
                <a:ea typeface="SF Pro Display" charset="0"/>
                <a:cs typeface="SF Pro Display" charset="0"/>
              </a:rPr>
              <a:t>p</a:t>
            </a:r>
            <a:r>
              <a:rPr lang="en-KE" sz="3500" dirty="0">
                <a:latin typeface="SF Pro Display Light"/>
                <a:ea typeface="SF Pro Display" charset="0"/>
                <a:cs typeface="SF Pro Display" charset="0"/>
              </a:rPr>
              <a:t>a</a:t>
            </a:r>
            <a:r>
              <a:rPr lang="en-GB" sz="3500" dirty="0">
                <a:latin typeface="SF Pro Display Light"/>
                <a:ea typeface="SF Pro Display" charset="0"/>
                <a:cs typeface="SF Pro Display" charset="0"/>
              </a:rPr>
              <a:t>r</a:t>
            </a:r>
            <a:r>
              <a:rPr lang="en-KE" sz="3500" dirty="0">
                <a:latin typeface="SF Pro Display Light"/>
                <a:ea typeface="SF Pro Display" charset="0"/>
                <a:cs typeface="SF Pro Display" charset="0"/>
              </a:rPr>
              <a:t>t</a:t>
            </a:r>
            <a:r>
              <a:rPr lang="en-GB" sz="3500" dirty="0" err="1">
                <a:latin typeface="SF Pro Display Light"/>
                <a:ea typeface="SF Pro Display" charset="0"/>
                <a:cs typeface="SF Pro Display" charset="0"/>
              </a:rPr>
              <a:t>i</a:t>
            </a:r>
            <a:r>
              <a:rPr lang="en-KE" sz="3500" dirty="0">
                <a:latin typeface="SF Pro Display Light"/>
                <a:ea typeface="SF Pro Display" charset="0"/>
                <a:cs typeface="SF Pro Display" charset="0"/>
              </a:rPr>
              <a:t>c</a:t>
            </a:r>
            <a:r>
              <a:rPr lang="en-GB" sz="3500" dirty="0" err="1">
                <a:latin typeface="SF Pro Display Light"/>
                <a:ea typeface="SF Pro Display" charset="0"/>
                <a:cs typeface="SF Pro Display" charset="0"/>
              </a:rPr>
              <a:t>i</a:t>
            </a:r>
            <a:r>
              <a:rPr lang="en-KE" sz="3500" dirty="0">
                <a:latin typeface="SF Pro Display Light"/>
                <a:ea typeface="SF Pro Display" charset="0"/>
                <a:cs typeface="SF Pro Display" charset="0"/>
              </a:rPr>
              <a:t>p</a:t>
            </a:r>
            <a:r>
              <a:rPr lang="en-GB" sz="3500" dirty="0">
                <a:latin typeface="SF Pro Display Light"/>
                <a:ea typeface="SF Pro Display" charset="0"/>
                <a:cs typeface="SF Pro Display" charset="0"/>
              </a:rPr>
              <a:t>a</a:t>
            </a:r>
            <a:r>
              <a:rPr lang="en-KE" sz="3500" dirty="0">
                <a:latin typeface="SF Pro Display Light"/>
                <a:ea typeface="SF Pro Display" charset="0"/>
                <a:cs typeface="SF Pro Display" charset="0"/>
              </a:rPr>
              <a:t>t</a:t>
            </a:r>
            <a:r>
              <a:rPr lang="en-GB" sz="3500" dirty="0">
                <a:latin typeface="SF Pro Display Light"/>
                <a:ea typeface="SF Pro Display" charset="0"/>
                <a:cs typeface="SF Pro Display" charset="0"/>
              </a:rPr>
              <a:t>e</a:t>
            </a:r>
            <a:r>
              <a:rPr lang="en-KE" sz="3500" dirty="0">
                <a:latin typeface="SF Pro Display Light"/>
                <a:ea typeface="SF Pro Display" charset="0"/>
                <a:cs typeface="SF Pro Display" charset="0"/>
              </a:rPr>
              <a:t>d </a:t>
            </a:r>
            <a:r>
              <a:rPr lang="en-GB" sz="3500" dirty="0" err="1">
                <a:latin typeface="SF Pro Display Light"/>
                <a:ea typeface="SF Pro Display" charset="0"/>
                <a:cs typeface="SF Pro Display" charset="0"/>
              </a:rPr>
              <a:t>i</a:t>
            </a:r>
            <a:r>
              <a:rPr lang="en-KE" sz="3500" dirty="0">
                <a:latin typeface="SF Pro Display Light"/>
                <a:ea typeface="SF Pro Display" charset="0"/>
                <a:cs typeface="SF Pro Display" charset="0"/>
              </a:rPr>
              <a:t>n </a:t>
            </a:r>
            <a:r>
              <a:rPr lang="en-GB" sz="3500" dirty="0">
                <a:latin typeface="SF Pro Display Light"/>
                <a:ea typeface="SF Pro Display" charset="0"/>
                <a:cs typeface="SF Pro Display" charset="0"/>
              </a:rPr>
              <a:t>m</a:t>
            </a:r>
            <a:r>
              <a:rPr lang="en-KE" sz="3500" dirty="0">
                <a:latin typeface="SF Pro Display Light"/>
                <a:ea typeface="SF Pro Display" charset="0"/>
                <a:cs typeface="SF Pro Display" charset="0"/>
              </a:rPr>
              <a:t>a</a:t>
            </a:r>
            <a:r>
              <a:rPr lang="en-GB" sz="3500" dirty="0">
                <a:latin typeface="SF Pro Display Light"/>
                <a:ea typeface="SF Pro Display" charset="0"/>
                <a:cs typeface="SF Pro Display" charset="0"/>
              </a:rPr>
              <a:t>r</a:t>
            </a:r>
            <a:r>
              <a:rPr lang="en-KE" sz="3500" dirty="0">
                <a:latin typeface="SF Pro Display Light"/>
                <a:ea typeface="SF Pro Display" charset="0"/>
                <a:cs typeface="SF Pro Display" charset="0"/>
              </a:rPr>
              <a:t>k</a:t>
            </a:r>
            <a:r>
              <a:rPr lang="en-GB" sz="3500" dirty="0">
                <a:latin typeface="SF Pro Display Light"/>
                <a:ea typeface="SF Pro Display" charset="0"/>
                <a:cs typeface="SF Pro Display" charset="0"/>
              </a:rPr>
              <a:t>e</a:t>
            </a:r>
            <a:r>
              <a:rPr lang="en-KE" sz="3500" dirty="0">
                <a:latin typeface="SF Pro Display Light"/>
                <a:ea typeface="SF Pro Display" charset="0"/>
                <a:cs typeface="SF Pro Display" charset="0"/>
              </a:rPr>
              <a:t>t </a:t>
            </a:r>
            <a:r>
              <a:rPr lang="en-GB" sz="3500" dirty="0">
                <a:latin typeface="SF Pro Display Light"/>
                <a:ea typeface="SF Pro Display" charset="0"/>
                <a:cs typeface="SF Pro Display" charset="0"/>
              </a:rPr>
              <a:t>m</a:t>
            </a:r>
            <a:r>
              <a:rPr lang="en-KE" sz="3500" dirty="0">
                <a:latin typeface="SF Pro Display Light"/>
                <a:ea typeface="SF Pro Display" charset="0"/>
                <a:cs typeface="SF Pro Display" charset="0"/>
              </a:rPr>
              <a:t>e</a:t>
            </a:r>
            <a:r>
              <a:rPr lang="en-GB" sz="3500" dirty="0">
                <a:latin typeface="SF Pro Display Light"/>
                <a:ea typeface="SF Pro Display" charset="0"/>
                <a:cs typeface="SF Pro Display" charset="0"/>
              </a:rPr>
              <a:t>c</a:t>
            </a:r>
            <a:r>
              <a:rPr lang="en-KE" sz="3500" dirty="0">
                <a:latin typeface="SF Pro Display Light"/>
                <a:ea typeface="SF Pro Display" charset="0"/>
                <a:cs typeface="SF Pro Display" charset="0"/>
              </a:rPr>
              <a:t>h</a:t>
            </a:r>
            <a:r>
              <a:rPr lang="en-GB" sz="3500" dirty="0">
                <a:latin typeface="SF Pro Display Light"/>
                <a:ea typeface="SF Pro Display" charset="0"/>
                <a:cs typeface="SF Pro Display" charset="0"/>
              </a:rPr>
              <a:t>a</a:t>
            </a:r>
            <a:r>
              <a:rPr lang="en-KE" sz="3500" dirty="0">
                <a:latin typeface="SF Pro Display Light"/>
                <a:ea typeface="SF Pro Display" charset="0"/>
                <a:cs typeface="SF Pro Display" charset="0"/>
              </a:rPr>
              <a:t>n</a:t>
            </a:r>
            <a:r>
              <a:rPr lang="en-GB" sz="3500" dirty="0" err="1">
                <a:latin typeface="SF Pro Display Light"/>
                <a:ea typeface="SF Pro Display" charset="0"/>
                <a:cs typeface="SF Pro Display" charset="0"/>
              </a:rPr>
              <a:t>i</a:t>
            </a:r>
            <a:r>
              <a:rPr lang="en-KE" sz="3500" dirty="0">
                <a:latin typeface="SF Pro Display Light"/>
                <a:ea typeface="SF Pro Display" charset="0"/>
                <a:cs typeface="SF Pro Display" charset="0"/>
              </a:rPr>
              <a:t>s</a:t>
            </a:r>
            <a:r>
              <a:rPr lang="en-GB" sz="3500" dirty="0">
                <a:latin typeface="SF Pro Display Light"/>
                <a:ea typeface="SF Pro Display" charset="0"/>
                <a:cs typeface="SF Pro Display" charset="0"/>
              </a:rPr>
              <a:t>m</a:t>
            </a:r>
            <a:r>
              <a:rPr lang="en-KE" sz="3500" dirty="0">
                <a:latin typeface="SF Pro Display Light"/>
                <a:ea typeface="SF Pro Display" charset="0"/>
                <a:cs typeface="SF Pro Display" charset="0"/>
              </a:rPr>
              <a:t>s </a:t>
            </a:r>
            <a:r>
              <a:rPr lang="en-GB" sz="3500" dirty="0">
                <a:latin typeface="SF Pro Display Light"/>
                <a:ea typeface="SF Pro Display" charset="0"/>
                <a:cs typeface="SF Pro Display" charset="0"/>
              </a:rPr>
              <a:t>u</a:t>
            </a:r>
            <a:r>
              <a:rPr lang="en-KE" sz="3500" dirty="0">
                <a:latin typeface="SF Pro Display Light"/>
                <a:ea typeface="SF Pro Display" charset="0"/>
                <a:cs typeface="SF Pro Display" charset="0"/>
              </a:rPr>
              <a:t>n</a:t>
            </a:r>
            <a:r>
              <a:rPr lang="en-GB" sz="3500" dirty="0">
                <a:latin typeface="SF Pro Display Light"/>
                <a:ea typeface="SF Pro Display" charset="0"/>
                <a:cs typeface="SF Pro Display" charset="0"/>
              </a:rPr>
              <a:t>d</a:t>
            </a:r>
            <a:r>
              <a:rPr lang="en-KE" sz="3500" dirty="0">
                <a:latin typeface="SF Pro Display Light"/>
                <a:ea typeface="SF Pro Display" charset="0"/>
                <a:cs typeface="SF Pro Display" charset="0"/>
              </a:rPr>
              <a:t>e</a:t>
            </a:r>
            <a:r>
              <a:rPr lang="en-GB" sz="3500" dirty="0">
                <a:latin typeface="SF Pro Display Light"/>
                <a:ea typeface="SF Pro Display" charset="0"/>
                <a:cs typeface="SF Pro Display" charset="0"/>
              </a:rPr>
              <a:t>r</a:t>
            </a:r>
            <a:r>
              <a:rPr lang="en-KE" sz="3500" dirty="0">
                <a:latin typeface="SF Pro Display Light"/>
                <a:ea typeface="SF Pro Display" charset="0"/>
                <a:cs typeface="SF Pro Display" charset="0"/>
              </a:rPr>
              <a:t> </a:t>
            </a:r>
            <a:r>
              <a:rPr lang="en-GB" sz="3500" dirty="0">
                <a:latin typeface="SF Pro Display Light"/>
                <a:ea typeface="SF Pro Display" charset="0"/>
                <a:cs typeface="SF Pro Display" charset="0"/>
              </a:rPr>
              <a:t>t</a:t>
            </a:r>
            <a:r>
              <a:rPr lang="en-KE" sz="3500" dirty="0">
                <a:latin typeface="SF Pro Display Light"/>
                <a:ea typeface="SF Pro Display" charset="0"/>
                <a:cs typeface="SF Pro Display" charset="0"/>
              </a:rPr>
              <a:t>h</a:t>
            </a:r>
            <a:r>
              <a:rPr lang="en-GB" sz="3500" dirty="0">
                <a:latin typeface="SF Pro Display Light"/>
                <a:ea typeface="SF Pro Display" charset="0"/>
                <a:cs typeface="SF Pro Display" charset="0"/>
              </a:rPr>
              <a:t>e</a:t>
            </a:r>
            <a:r>
              <a:rPr lang="en-KE" sz="3500" dirty="0">
                <a:latin typeface="SF Pro Display Light"/>
                <a:ea typeface="SF Pro Display" charset="0"/>
                <a:cs typeface="SF Pro Display" charset="0"/>
              </a:rPr>
              <a:t> </a:t>
            </a:r>
            <a:r>
              <a:rPr lang="en-GB" sz="3500" dirty="0">
                <a:latin typeface="SF Pro Display Light"/>
                <a:ea typeface="SF Pro Display" charset="0"/>
                <a:cs typeface="SF Pro Display" charset="0"/>
              </a:rPr>
              <a:t>K</a:t>
            </a:r>
            <a:r>
              <a:rPr lang="en-KE" sz="3500" dirty="0">
                <a:latin typeface="SF Pro Display Light"/>
                <a:ea typeface="SF Pro Display" charset="0"/>
                <a:cs typeface="SF Pro Display" charset="0"/>
              </a:rPr>
              <a:t>y</a:t>
            </a:r>
            <a:r>
              <a:rPr lang="en-GB" sz="3500" dirty="0">
                <a:latin typeface="SF Pro Display Light"/>
                <a:ea typeface="SF Pro Display" charset="0"/>
                <a:cs typeface="SF Pro Display" charset="0"/>
              </a:rPr>
              <a:t>o</a:t>
            </a:r>
            <a:r>
              <a:rPr lang="en-KE" sz="3500" dirty="0">
                <a:latin typeface="SF Pro Display Light"/>
                <a:ea typeface="SF Pro Display" charset="0"/>
                <a:cs typeface="SF Pro Display" charset="0"/>
              </a:rPr>
              <a:t>t</a:t>
            </a:r>
            <a:r>
              <a:rPr lang="en-GB" sz="3500" dirty="0">
                <a:latin typeface="SF Pro Display Light"/>
                <a:ea typeface="SF Pro Display" charset="0"/>
                <a:cs typeface="SF Pro Display" charset="0"/>
              </a:rPr>
              <a:t>o</a:t>
            </a:r>
            <a:r>
              <a:rPr lang="en-KE" sz="3500" dirty="0">
                <a:latin typeface="SF Pro Display Light"/>
                <a:ea typeface="SF Pro Display" charset="0"/>
                <a:cs typeface="SF Pro Display" charset="0"/>
              </a:rPr>
              <a:t> </a:t>
            </a:r>
            <a:r>
              <a:rPr lang="en-GB" sz="3500" dirty="0">
                <a:latin typeface="SF Pro Display Light"/>
                <a:ea typeface="SF Pro Display" charset="0"/>
                <a:cs typeface="SF Pro Display" charset="0"/>
              </a:rPr>
              <a:t>P</a:t>
            </a:r>
            <a:r>
              <a:rPr lang="en-KE" sz="3500" dirty="0">
                <a:latin typeface="SF Pro Display Light"/>
                <a:ea typeface="SF Pro Display" charset="0"/>
                <a:cs typeface="SF Pro Display" charset="0"/>
              </a:rPr>
              <a:t>r</a:t>
            </a:r>
            <a:r>
              <a:rPr lang="en-GB" sz="3500" dirty="0">
                <a:latin typeface="SF Pro Display Light"/>
                <a:ea typeface="SF Pro Display" charset="0"/>
                <a:cs typeface="SF Pro Display" charset="0"/>
              </a:rPr>
              <a:t>o</a:t>
            </a:r>
            <a:r>
              <a:rPr lang="en-KE" sz="3500" dirty="0">
                <a:latin typeface="SF Pro Display Light"/>
                <a:ea typeface="SF Pro Display" charset="0"/>
                <a:cs typeface="SF Pro Display" charset="0"/>
              </a:rPr>
              <a:t>t</a:t>
            </a:r>
            <a:r>
              <a:rPr lang="en-GB" sz="3500" dirty="0">
                <a:latin typeface="SF Pro Display Light"/>
                <a:ea typeface="SF Pro Display" charset="0"/>
                <a:cs typeface="SF Pro Display" charset="0"/>
              </a:rPr>
              <a:t>o</a:t>
            </a:r>
            <a:r>
              <a:rPr lang="en-KE" sz="3500" dirty="0">
                <a:latin typeface="SF Pro Display Light"/>
                <a:ea typeface="SF Pro Display" charset="0"/>
                <a:cs typeface="SF Pro Display" charset="0"/>
              </a:rPr>
              <a:t>c</a:t>
            </a:r>
            <a:r>
              <a:rPr lang="en-GB" sz="3500" dirty="0">
                <a:latin typeface="SF Pro Display Light"/>
                <a:ea typeface="SF Pro Display" charset="0"/>
                <a:cs typeface="SF Pro Display" charset="0"/>
              </a:rPr>
              <a:t>o</a:t>
            </a:r>
            <a:r>
              <a:rPr lang="en-KE" sz="3500" dirty="0">
                <a:latin typeface="SF Pro Display Light"/>
                <a:ea typeface="SF Pro Display" charset="0"/>
                <a:cs typeface="SF Pro Display" charset="0"/>
              </a:rPr>
              <a:t>l (</a:t>
            </a:r>
            <a:r>
              <a:rPr lang="en-GB" sz="3500" dirty="0">
                <a:latin typeface="SF Pro Display Light"/>
                <a:ea typeface="SF Pro Display" charset="0"/>
                <a:cs typeface="SF Pro Display" charset="0"/>
              </a:rPr>
              <a:t>C</a:t>
            </a:r>
            <a:r>
              <a:rPr lang="en-KE" sz="3500" dirty="0">
                <a:latin typeface="SF Pro Display Light"/>
                <a:ea typeface="SF Pro Display" charset="0"/>
                <a:cs typeface="SF Pro Display" charset="0"/>
              </a:rPr>
              <a:t>D</a:t>
            </a:r>
            <a:r>
              <a:rPr lang="en-GB" sz="3500" dirty="0">
                <a:latin typeface="SF Pro Display Light"/>
                <a:ea typeface="SF Pro Display" charset="0"/>
                <a:cs typeface="SF Pro Display" charset="0"/>
              </a:rPr>
              <a:t>M</a:t>
            </a:r>
            <a:r>
              <a:rPr lang="en-KE" sz="3500" dirty="0">
                <a:latin typeface="SF Pro Display Light"/>
                <a:ea typeface="SF Pro Display" charset="0"/>
                <a:cs typeface="SF Pro Display" charset="0"/>
              </a:rPr>
              <a:t>) </a:t>
            </a:r>
            <a:r>
              <a:rPr lang="en-GB" sz="3500" dirty="0">
                <a:latin typeface="SF Pro Display Light"/>
                <a:ea typeface="SF Pro Display" charset="0"/>
                <a:cs typeface="SF Pro Display" charset="0"/>
              </a:rPr>
              <a:t>a</a:t>
            </a:r>
            <a:r>
              <a:rPr lang="en-KE" sz="3500" dirty="0">
                <a:latin typeface="SF Pro Display Light"/>
                <a:ea typeface="SF Pro Display" charset="0"/>
                <a:cs typeface="SF Pro Display" charset="0"/>
              </a:rPr>
              <a:t>n</a:t>
            </a:r>
            <a:r>
              <a:rPr lang="en-GB" sz="3500" dirty="0">
                <a:latin typeface="SF Pro Display Light"/>
                <a:ea typeface="SF Pro Display" charset="0"/>
                <a:cs typeface="SF Pro Display" charset="0"/>
              </a:rPr>
              <a:t>d</a:t>
            </a:r>
            <a:r>
              <a:rPr lang="en-KE" sz="3500" dirty="0">
                <a:latin typeface="SF Pro Display Light"/>
                <a:ea typeface="SF Pro Display" charset="0"/>
                <a:cs typeface="SF Pro Display" charset="0"/>
              </a:rPr>
              <a:t> </a:t>
            </a:r>
            <a:r>
              <a:rPr lang="en-GB" sz="3500" dirty="0">
                <a:latin typeface="SF Pro Display Light"/>
                <a:ea typeface="SF Pro Display" charset="0"/>
                <a:cs typeface="SF Pro Display" charset="0"/>
              </a:rPr>
              <a:t>a</a:t>
            </a:r>
            <a:r>
              <a:rPr lang="en-KE" sz="3500" dirty="0">
                <a:latin typeface="SF Pro Display Light"/>
                <a:ea typeface="SF Pro Display" charset="0"/>
                <a:cs typeface="SF Pro Display" charset="0"/>
              </a:rPr>
              <a:t>r</a:t>
            </a:r>
            <a:r>
              <a:rPr lang="en-GB" sz="3500" dirty="0">
                <a:latin typeface="SF Pro Display Light"/>
                <a:ea typeface="SF Pro Display" charset="0"/>
                <a:cs typeface="SF Pro Display" charset="0"/>
              </a:rPr>
              <a:t>e</a:t>
            </a:r>
            <a:r>
              <a:rPr lang="en-KE" sz="3500" dirty="0">
                <a:latin typeface="SF Pro Display Light"/>
                <a:ea typeface="SF Pro Display" charset="0"/>
                <a:cs typeface="SF Pro Display" charset="0"/>
              </a:rPr>
              <a:t> </a:t>
            </a:r>
            <a:r>
              <a:rPr lang="en-GB" sz="3500" dirty="0">
                <a:latin typeface="SF Pro Display Light"/>
                <a:ea typeface="SF Pro Display" charset="0"/>
                <a:cs typeface="SF Pro Display" charset="0"/>
              </a:rPr>
              <a:t>k</a:t>
            </a:r>
            <a:r>
              <a:rPr lang="en-KE" sz="3500" dirty="0">
                <a:latin typeface="SF Pro Display Light"/>
                <a:ea typeface="SF Pro Display" charset="0"/>
                <a:cs typeface="SF Pro Display" charset="0"/>
              </a:rPr>
              <a:t>e</a:t>
            </a:r>
            <a:r>
              <a:rPr lang="en-GB" sz="3500" dirty="0">
                <a:latin typeface="SF Pro Display Light"/>
                <a:ea typeface="SF Pro Display" charset="0"/>
                <a:cs typeface="SF Pro Display" charset="0"/>
              </a:rPr>
              <a:t>e</a:t>
            </a:r>
            <a:r>
              <a:rPr lang="en-KE" sz="3500" dirty="0">
                <a:latin typeface="SF Pro Display Light"/>
                <a:ea typeface="SF Pro Display" charset="0"/>
                <a:cs typeface="SF Pro Display" charset="0"/>
              </a:rPr>
              <a:t>n </a:t>
            </a:r>
            <a:r>
              <a:rPr lang="en-GB" sz="3500" dirty="0">
                <a:latin typeface="SF Pro Display Light"/>
                <a:ea typeface="SF Pro Display" charset="0"/>
                <a:cs typeface="SF Pro Display" charset="0"/>
              </a:rPr>
              <a:t>t</a:t>
            </a:r>
            <a:r>
              <a:rPr lang="en-KE" sz="3500" dirty="0">
                <a:latin typeface="SF Pro Display Light"/>
                <a:ea typeface="SF Pro Display" charset="0"/>
                <a:cs typeface="SF Pro Display" charset="0"/>
              </a:rPr>
              <a:t>o </a:t>
            </a:r>
            <a:r>
              <a:rPr lang="en-GB" sz="3500" dirty="0">
                <a:latin typeface="SF Pro Display Light"/>
                <a:ea typeface="SF Pro Display" charset="0"/>
                <a:cs typeface="SF Pro Display" charset="0"/>
              </a:rPr>
              <a:t>p</a:t>
            </a:r>
            <a:r>
              <a:rPr lang="en-KE" sz="3500" dirty="0">
                <a:latin typeface="SF Pro Display Light"/>
                <a:ea typeface="SF Pro Display" charset="0"/>
                <a:cs typeface="SF Pro Display" charset="0"/>
              </a:rPr>
              <a:t>a</a:t>
            </a:r>
            <a:r>
              <a:rPr lang="en-GB" sz="3500" dirty="0">
                <a:latin typeface="SF Pro Display Light"/>
                <a:ea typeface="SF Pro Display" charset="0"/>
                <a:cs typeface="SF Pro Display" charset="0"/>
              </a:rPr>
              <a:t>r</a:t>
            </a:r>
            <a:r>
              <a:rPr lang="en-KE" sz="3500" dirty="0">
                <a:latin typeface="SF Pro Display Light"/>
                <a:ea typeface="SF Pro Display" charset="0"/>
                <a:cs typeface="SF Pro Display" charset="0"/>
              </a:rPr>
              <a:t>t</a:t>
            </a:r>
            <a:r>
              <a:rPr lang="en-GB" sz="3500" dirty="0">
                <a:latin typeface="SF Pro Display Light"/>
                <a:ea typeface="SF Pro Display" charset="0"/>
                <a:cs typeface="SF Pro Display" charset="0"/>
              </a:rPr>
              <a:t>a</a:t>
            </a:r>
            <a:r>
              <a:rPr lang="en-KE" sz="3500" dirty="0">
                <a:latin typeface="SF Pro Display Light"/>
                <a:ea typeface="SF Pro Display" charset="0"/>
                <a:cs typeface="SF Pro Display" charset="0"/>
              </a:rPr>
              <a:t>k</a:t>
            </a:r>
            <a:r>
              <a:rPr lang="en-GB" sz="3500" dirty="0">
                <a:latin typeface="SF Pro Display Light"/>
                <a:ea typeface="SF Pro Display" charset="0"/>
                <a:cs typeface="SF Pro Display" charset="0"/>
              </a:rPr>
              <a:t>e</a:t>
            </a:r>
            <a:r>
              <a:rPr lang="en-KE" sz="3500" dirty="0">
                <a:latin typeface="SF Pro Display Light"/>
                <a:ea typeface="SF Pro Display" charset="0"/>
                <a:cs typeface="SF Pro Display" charset="0"/>
              </a:rPr>
              <a:t> </a:t>
            </a:r>
            <a:r>
              <a:rPr lang="en-GB" sz="3500" dirty="0" err="1">
                <a:latin typeface="SF Pro Display Light"/>
                <a:ea typeface="SF Pro Display" charset="0"/>
                <a:cs typeface="SF Pro Display" charset="0"/>
              </a:rPr>
              <a:t>i</a:t>
            </a:r>
            <a:r>
              <a:rPr lang="en-KE" sz="3500" dirty="0">
                <a:latin typeface="SF Pro Display Light"/>
                <a:ea typeface="SF Pro Display" charset="0"/>
                <a:cs typeface="SF Pro Display" charset="0"/>
              </a:rPr>
              <a:t>n </a:t>
            </a:r>
            <a:r>
              <a:rPr lang="en-GB" sz="3500" dirty="0">
                <a:latin typeface="SF Pro Display Light"/>
                <a:ea typeface="SF Pro Display" charset="0"/>
                <a:cs typeface="SF Pro Display" charset="0"/>
              </a:rPr>
              <a:t>a</a:t>
            </a:r>
            <a:r>
              <a:rPr lang="en-KE" sz="3500" dirty="0">
                <a:latin typeface="SF Pro Display Light"/>
                <a:ea typeface="SF Pro Display" charset="0"/>
                <a:cs typeface="SF Pro Display" charset="0"/>
              </a:rPr>
              <a:t>c</a:t>
            </a:r>
            <a:r>
              <a:rPr lang="en-GB" sz="3500" dirty="0">
                <a:latin typeface="SF Pro Display Light"/>
                <a:ea typeface="SF Pro Display" charset="0"/>
                <a:cs typeface="SF Pro Display" charset="0"/>
              </a:rPr>
              <a:t>t</a:t>
            </a:r>
            <a:r>
              <a:rPr lang="en-KE" sz="3500" dirty="0" err="1">
                <a:latin typeface="SF Pro Display Light"/>
                <a:ea typeface="SF Pro Display" charset="0"/>
                <a:cs typeface="SF Pro Display" charset="0"/>
              </a:rPr>
              <a:t>i</a:t>
            </a:r>
            <a:r>
              <a:rPr lang="en-GB" sz="3500" dirty="0">
                <a:latin typeface="SF Pro Display Light"/>
                <a:ea typeface="SF Pro Display" charset="0"/>
                <a:cs typeface="SF Pro Display" charset="0"/>
              </a:rPr>
              <a:t>v</a:t>
            </a:r>
            <a:r>
              <a:rPr lang="en-KE" sz="3500" dirty="0" err="1">
                <a:latin typeface="SF Pro Display Light"/>
                <a:ea typeface="SF Pro Display" charset="0"/>
                <a:cs typeface="SF Pro Display" charset="0"/>
              </a:rPr>
              <a:t>i</a:t>
            </a:r>
            <a:r>
              <a:rPr lang="en-GB" sz="3500" dirty="0">
                <a:latin typeface="SF Pro Display Light"/>
                <a:ea typeface="SF Pro Display" charset="0"/>
                <a:cs typeface="SF Pro Display" charset="0"/>
              </a:rPr>
              <a:t>t</a:t>
            </a:r>
            <a:r>
              <a:rPr lang="en-KE" sz="3500" dirty="0" err="1">
                <a:latin typeface="SF Pro Display Light"/>
                <a:ea typeface="SF Pro Display" charset="0"/>
                <a:cs typeface="SF Pro Display" charset="0"/>
              </a:rPr>
              <a:t>i</a:t>
            </a:r>
            <a:r>
              <a:rPr lang="en-GB" sz="3500" dirty="0">
                <a:latin typeface="SF Pro Display Light"/>
                <a:ea typeface="SF Pro Display" charset="0"/>
                <a:cs typeface="SF Pro Display" charset="0"/>
              </a:rPr>
              <a:t>e</a:t>
            </a:r>
            <a:r>
              <a:rPr lang="en-KE" sz="3500" dirty="0">
                <a:latin typeface="SF Pro Display Light"/>
                <a:ea typeface="SF Pro Display" charset="0"/>
                <a:cs typeface="SF Pro Display" charset="0"/>
              </a:rPr>
              <a:t>s </a:t>
            </a:r>
            <a:r>
              <a:rPr lang="en-GB" sz="3500" dirty="0">
                <a:latin typeface="SF Pro Display Light"/>
                <a:ea typeface="SF Pro Display" charset="0"/>
                <a:cs typeface="SF Pro Display" charset="0"/>
              </a:rPr>
              <a:t>u</a:t>
            </a:r>
            <a:r>
              <a:rPr lang="en-KE" sz="3500" dirty="0">
                <a:latin typeface="SF Pro Display Light"/>
                <a:ea typeface="SF Pro Display" charset="0"/>
                <a:cs typeface="SF Pro Display" charset="0"/>
              </a:rPr>
              <a:t>n</a:t>
            </a:r>
            <a:r>
              <a:rPr lang="en-GB" sz="3500" dirty="0">
                <a:latin typeface="SF Pro Display Light"/>
                <a:ea typeface="SF Pro Display" charset="0"/>
                <a:cs typeface="SF Pro Display" charset="0"/>
              </a:rPr>
              <a:t>d</a:t>
            </a:r>
            <a:r>
              <a:rPr lang="en-KE" sz="3500" dirty="0">
                <a:latin typeface="SF Pro Display Light"/>
                <a:ea typeface="SF Pro Display" charset="0"/>
                <a:cs typeface="SF Pro Display" charset="0"/>
              </a:rPr>
              <a:t>e</a:t>
            </a:r>
            <a:r>
              <a:rPr lang="en-GB" sz="3500" dirty="0">
                <a:latin typeface="SF Pro Display Light"/>
                <a:ea typeface="SF Pro Display" charset="0"/>
                <a:cs typeface="SF Pro Display" charset="0"/>
              </a:rPr>
              <a:t>r</a:t>
            </a:r>
            <a:r>
              <a:rPr lang="en-KE" sz="3500" dirty="0">
                <a:latin typeface="SF Pro Display Light"/>
                <a:ea typeface="SF Pro Display" charset="0"/>
                <a:cs typeface="SF Pro Display" charset="0"/>
              </a:rPr>
              <a:t> </a:t>
            </a:r>
            <a:r>
              <a:rPr lang="en-GB" sz="3500" dirty="0">
                <a:latin typeface="SF Pro Display Light"/>
                <a:ea typeface="SF Pro Display" charset="0"/>
                <a:cs typeface="SF Pro Display" charset="0"/>
              </a:rPr>
              <a:t>A</a:t>
            </a:r>
            <a:r>
              <a:rPr lang="en-KE" sz="3500" dirty="0">
                <a:latin typeface="SF Pro Display Light"/>
                <a:ea typeface="SF Pro Display" charset="0"/>
                <a:cs typeface="SF Pro Display" charset="0"/>
              </a:rPr>
              <a:t>r</a:t>
            </a:r>
            <a:r>
              <a:rPr lang="en-GB" sz="3500" dirty="0">
                <a:latin typeface="SF Pro Display Light"/>
                <a:ea typeface="SF Pro Display" charset="0"/>
                <a:cs typeface="SF Pro Display" charset="0"/>
              </a:rPr>
              <a:t>t</a:t>
            </a:r>
            <a:r>
              <a:rPr lang="en-KE" sz="3500" dirty="0" err="1">
                <a:latin typeface="SF Pro Display Light"/>
                <a:ea typeface="SF Pro Display" charset="0"/>
                <a:cs typeface="SF Pro Display" charset="0"/>
              </a:rPr>
              <a:t>i</a:t>
            </a:r>
            <a:r>
              <a:rPr lang="en-GB" sz="3500" dirty="0">
                <a:latin typeface="SF Pro Display Light"/>
                <a:ea typeface="SF Pro Display" charset="0"/>
                <a:cs typeface="SF Pro Display" charset="0"/>
              </a:rPr>
              <a:t>c</a:t>
            </a:r>
            <a:r>
              <a:rPr lang="en-KE" sz="3500" dirty="0">
                <a:latin typeface="SF Pro Display Light"/>
                <a:ea typeface="SF Pro Display" charset="0"/>
                <a:cs typeface="SF Pro Display" charset="0"/>
              </a:rPr>
              <a:t>l</a:t>
            </a:r>
            <a:r>
              <a:rPr lang="en-GB" sz="3500" dirty="0">
                <a:latin typeface="SF Pro Display Light"/>
                <a:ea typeface="SF Pro Display" charset="0"/>
                <a:cs typeface="SF Pro Display" charset="0"/>
              </a:rPr>
              <a:t>e</a:t>
            </a:r>
            <a:r>
              <a:rPr lang="en-KE" sz="3500" dirty="0">
                <a:latin typeface="SF Pro Display Light"/>
                <a:ea typeface="SF Pro Display" charset="0"/>
                <a:cs typeface="SF Pro Display" charset="0"/>
              </a:rPr>
              <a:t> 6 of the Paris </a:t>
            </a:r>
            <a:r>
              <a:rPr lang="en-KE" sz="3500" dirty="0" err="1">
                <a:latin typeface="SF Pro Display Light"/>
                <a:ea typeface="SF Pro Display" charset="0"/>
                <a:cs typeface="SF Pro Display" charset="0"/>
              </a:rPr>
              <a:t>Agreem</a:t>
            </a:r>
            <a:r>
              <a:rPr lang="en-GB" sz="3500" dirty="0">
                <a:latin typeface="SF Pro Display Light"/>
                <a:ea typeface="SF Pro Display" charset="0"/>
                <a:cs typeface="SF Pro Display" charset="0"/>
              </a:rPr>
              <a:t>e</a:t>
            </a:r>
            <a:r>
              <a:rPr lang="en-KE" sz="3500" dirty="0">
                <a:latin typeface="SF Pro Display Light"/>
                <a:ea typeface="SF Pro Display" charset="0"/>
                <a:cs typeface="SF Pro Display" charset="0"/>
              </a:rPr>
              <a:t>n</a:t>
            </a:r>
            <a:r>
              <a:rPr lang="en-GB" sz="3500" dirty="0">
                <a:latin typeface="SF Pro Display Light"/>
                <a:ea typeface="SF Pro Display" charset="0"/>
                <a:cs typeface="SF Pro Display" charset="0"/>
              </a:rPr>
              <a:t>t</a:t>
            </a:r>
            <a:r>
              <a:rPr lang="en-KE" sz="3500" dirty="0">
                <a:latin typeface="SF Pro Display Light"/>
                <a:ea typeface="SF Pro Display" charset="0"/>
                <a:cs typeface="SF Pro Display" charset="0"/>
              </a:rPr>
              <a:t>.</a:t>
            </a:r>
          </a:p>
          <a:p>
            <a:pPr>
              <a:defRPr sz="2200">
                <a:solidFill>
                  <a:srgbClr val="5E5E5E"/>
                </a:solidFill>
                <a:latin typeface="SF Pro Display Regular"/>
                <a:ea typeface="SF Pro Display Regular"/>
                <a:cs typeface="SF Pro Display Regular"/>
                <a:sym typeface="SF Pro Display Regular"/>
              </a:defRPr>
            </a:pPr>
            <a:endParaRPr lang="en-KE" sz="3500" dirty="0">
              <a:latin typeface="SF Pro Display Light"/>
              <a:ea typeface="SF Pro Display" charset="0"/>
              <a:cs typeface="SF Pro Display" charset="0"/>
            </a:endParaRPr>
          </a:p>
          <a:p>
            <a:pPr>
              <a:defRPr sz="2200">
                <a:solidFill>
                  <a:srgbClr val="5E5E5E"/>
                </a:solidFill>
                <a:latin typeface="SF Pro Display Regular"/>
                <a:ea typeface="SF Pro Display Regular"/>
                <a:cs typeface="SF Pro Display Regular"/>
                <a:sym typeface="SF Pro Display Regular"/>
              </a:defRPr>
            </a:pPr>
            <a:r>
              <a:rPr lang="en-KE" sz="3500" dirty="0">
                <a:latin typeface="SF Pro Display Light"/>
                <a:ea typeface="SF Pro Display" charset="0"/>
                <a:cs typeface="SF Pro Display" charset="0"/>
              </a:rPr>
              <a:t>There is a </a:t>
            </a:r>
            <a:r>
              <a:rPr lang="en-US" sz="3500" dirty="0">
                <a:latin typeface="SF Pro Display Light"/>
                <a:ea typeface="SF Pro Display" charset="0"/>
                <a:cs typeface="SF Pro Display" charset="0"/>
              </a:rPr>
              <a:t>need to participate, shape and enhance regional readiness </a:t>
            </a:r>
            <a:r>
              <a:rPr lang="en-KE" sz="3500" dirty="0">
                <a:latin typeface="SF Pro Display Light"/>
                <a:ea typeface="SF Pro Display" charset="0"/>
                <a:cs typeface="SF Pro Display" charset="0"/>
              </a:rPr>
              <a:t>o</a:t>
            </a:r>
            <a:r>
              <a:rPr lang="en-GB" sz="3500" dirty="0">
                <a:latin typeface="SF Pro Display Light"/>
                <a:ea typeface="SF Pro Display" charset="0"/>
                <a:cs typeface="SF Pro Display" charset="0"/>
              </a:rPr>
              <a:t>n</a:t>
            </a:r>
            <a:r>
              <a:rPr lang="en-KE" sz="3500" dirty="0">
                <a:latin typeface="SF Pro Display Light"/>
                <a:ea typeface="SF Pro Display" charset="0"/>
                <a:cs typeface="SF Pro Display" charset="0"/>
              </a:rPr>
              <a:t> </a:t>
            </a:r>
            <a:r>
              <a:rPr lang="en-US" sz="3500" dirty="0">
                <a:latin typeface="SF Pro Display Light"/>
                <a:ea typeface="SF Pro Display" charset="0"/>
                <a:cs typeface="SF Pro Display" charset="0"/>
              </a:rPr>
              <a:t>the new generation of market mechanisms </a:t>
            </a:r>
            <a:r>
              <a:rPr lang="en-GB" sz="3500" dirty="0">
                <a:latin typeface="SF Pro Display Light"/>
                <a:ea typeface="SF Pro Display" charset="0"/>
                <a:cs typeface="SF Pro Display" charset="0"/>
              </a:rPr>
              <a:t>a</a:t>
            </a:r>
            <a:r>
              <a:rPr lang="en-KE" sz="3500" dirty="0">
                <a:latin typeface="SF Pro Display Light"/>
                <a:ea typeface="SF Pro Display" charset="0"/>
                <a:cs typeface="SF Pro Display" charset="0"/>
              </a:rPr>
              <a:t>n</a:t>
            </a:r>
            <a:r>
              <a:rPr lang="en-GB" sz="3500" dirty="0">
                <a:latin typeface="SF Pro Display Light"/>
                <a:ea typeface="SF Pro Display" charset="0"/>
                <a:cs typeface="SF Pro Display" charset="0"/>
              </a:rPr>
              <a:t>d</a:t>
            </a:r>
            <a:r>
              <a:rPr lang="en-KE" sz="3500" dirty="0">
                <a:latin typeface="SF Pro Display Light"/>
                <a:ea typeface="SF Pro Display" charset="0"/>
                <a:cs typeface="SF Pro Display" charset="0"/>
              </a:rPr>
              <a:t> </a:t>
            </a:r>
            <a:r>
              <a:rPr lang="en-GB" sz="3500" dirty="0">
                <a:latin typeface="SF Pro Display Light"/>
                <a:ea typeface="SF Pro Display" charset="0"/>
                <a:cs typeface="SF Pro Display" charset="0"/>
              </a:rPr>
              <a:t>a</a:t>
            </a:r>
            <a:r>
              <a:rPr lang="en-KE" sz="3500" dirty="0">
                <a:latin typeface="SF Pro Display Light"/>
                <a:ea typeface="SF Pro Display" charset="0"/>
                <a:cs typeface="SF Pro Display" charset="0"/>
              </a:rPr>
              <a:t>c</a:t>
            </a:r>
            <a:r>
              <a:rPr lang="en-GB" sz="3500" dirty="0">
                <a:latin typeface="SF Pro Display Light"/>
                <a:ea typeface="SF Pro Display" charset="0"/>
                <a:cs typeface="SF Pro Display" charset="0"/>
              </a:rPr>
              <a:t>c</a:t>
            </a:r>
            <a:r>
              <a:rPr lang="en-KE" sz="3500" dirty="0">
                <a:latin typeface="SF Pro Display Light"/>
                <a:ea typeface="SF Pro Display" charset="0"/>
                <a:cs typeface="SF Pro Display" charset="0"/>
              </a:rPr>
              <a:t>e</a:t>
            </a:r>
            <a:r>
              <a:rPr lang="en-GB" sz="3500" dirty="0">
                <a:latin typeface="SF Pro Display Light"/>
                <a:ea typeface="SF Pro Display" charset="0"/>
                <a:cs typeface="SF Pro Display" charset="0"/>
              </a:rPr>
              <a:t>s</a:t>
            </a:r>
            <a:r>
              <a:rPr lang="en-KE" sz="3500" dirty="0">
                <a:latin typeface="SF Pro Display Light"/>
                <a:ea typeface="SF Pro Display" charset="0"/>
                <a:cs typeface="SF Pro Display" charset="0"/>
              </a:rPr>
              <a:t>s </a:t>
            </a:r>
            <a:r>
              <a:rPr lang="en-GB" sz="3500" dirty="0">
                <a:latin typeface="SF Pro Display Light"/>
                <a:ea typeface="SF Pro Display" charset="0"/>
                <a:cs typeface="SF Pro Display" charset="0"/>
              </a:rPr>
              <a:t>n</a:t>
            </a:r>
            <a:r>
              <a:rPr lang="en-KE" sz="3500" dirty="0">
                <a:latin typeface="SF Pro Display Light"/>
                <a:ea typeface="SF Pro Display" charset="0"/>
                <a:cs typeface="SF Pro Display" charset="0"/>
              </a:rPr>
              <a:t>e</a:t>
            </a:r>
            <a:r>
              <a:rPr lang="en-GB" sz="3500" dirty="0">
                <a:latin typeface="SF Pro Display Light"/>
                <a:ea typeface="SF Pro Display" charset="0"/>
                <a:cs typeface="SF Pro Display" charset="0"/>
              </a:rPr>
              <a:t>w</a:t>
            </a:r>
            <a:r>
              <a:rPr lang="en-KE" sz="3500" dirty="0">
                <a:latin typeface="SF Pro Display Light"/>
                <a:ea typeface="SF Pro Display" charset="0"/>
                <a:cs typeface="SF Pro Display" charset="0"/>
              </a:rPr>
              <a:t> </a:t>
            </a:r>
            <a:r>
              <a:rPr lang="en-GB" sz="3500" dirty="0">
                <a:latin typeface="SF Pro Display Light"/>
                <a:ea typeface="SF Pro Display" charset="0"/>
                <a:cs typeface="SF Pro Display" charset="0"/>
              </a:rPr>
              <a:t>f</a:t>
            </a:r>
            <a:r>
              <a:rPr lang="en-KE" sz="3500" dirty="0" err="1">
                <a:latin typeface="SF Pro Display Light"/>
                <a:ea typeface="SF Pro Display" charset="0"/>
                <a:cs typeface="SF Pro Display" charset="0"/>
              </a:rPr>
              <a:t>i</a:t>
            </a:r>
            <a:r>
              <a:rPr lang="en-GB" sz="3500" dirty="0">
                <a:latin typeface="SF Pro Display Light"/>
                <a:ea typeface="SF Pro Display" charset="0"/>
                <a:cs typeface="SF Pro Display" charset="0"/>
              </a:rPr>
              <a:t>n</a:t>
            </a:r>
            <a:r>
              <a:rPr lang="en-KE" sz="3500" dirty="0">
                <a:latin typeface="SF Pro Display Light"/>
                <a:ea typeface="SF Pro Display" charset="0"/>
                <a:cs typeface="SF Pro Display" charset="0"/>
              </a:rPr>
              <a:t>a</a:t>
            </a:r>
            <a:r>
              <a:rPr lang="en-GB" sz="3500" dirty="0">
                <a:latin typeface="SF Pro Display Light"/>
                <a:ea typeface="SF Pro Display" charset="0"/>
                <a:cs typeface="SF Pro Display" charset="0"/>
              </a:rPr>
              <a:t>n</a:t>
            </a:r>
            <a:r>
              <a:rPr lang="en-KE" sz="3500" dirty="0">
                <a:latin typeface="SF Pro Display Light"/>
                <a:ea typeface="SF Pro Display" charset="0"/>
                <a:cs typeface="SF Pro Display" charset="0"/>
              </a:rPr>
              <a:t>c</a:t>
            </a:r>
            <a:r>
              <a:rPr lang="en-GB" sz="3500" dirty="0">
                <a:latin typeface="SF Pro Display Light"/>
                <a:ea typeface="SF Pro Display" charset="0"/>
                <a:cs typeface="SF Pro Display" charset="0"/>
              </a:rPr>
              <a:t>e</a:t>
            </a:r>
            <a:r>
              <a:rPr lang="en-KE" sz="3500" dirty="0">
                <a:latin typeface="SF Pro Display Light"/>
                <a:ea typeface="SF Pro Display" charset="0"/>
                <a:cs typeface="SF Pro Display" charset="0"/>
              </a:rPr>
              <a:t> </a:t>
            </a:r>
            <a:r>
              <a:rPr lang="en-GB" sz="3500" dirty="0">
                <a:latin typeface="SF Pro Display Light"/>
                <a:ea typeface="SF Pro Display" charset="0"/>
                <a:cs typeface="SF Pro Display" charset="0"/>
              </a:rPr>
              <a:t>s</a:t>
            </a:r>
            <a:r>
              <a:rPr lang="en-KE" sz="3500" dirty="0">
                <a:latin typeface="SF Pro Display Light"/>
                <a:ea typeface="SF Pro Display" charset="0"/>
                <a:cs typeface="SF Pro Display" charset="0"/>
              </a:rPr>
              <a:t>t</a:t>
            </a:r>
            <a:r>
              <a:rPr lang="en-GB" sz="3500" dirty="0">
                <a:latin typeface="SF Pro Display Light"/>
                <a:ea typeface="SF Pro Display" charset="0"/>
                <a:cs typeface="SF Pro Display" charset="0"/>
              </a:rPr>
              <a:t>r</a:t>
            </a:r>
            <a:r>
              <a:rPr lang="en-KE" sz="3500" dirty="0">
                <a:latin typeface="SF Pro Display Light"/>
                <a:ea typeface="SF Pro Display" charset="0"/>
                <a:cs typeface="SF Pro Display" charset="0"/>
              </a:rPr>
              <a:t>e</a:t>
            </a:r>
            <a:r>
              <a:rPr lang="en-GB" sz="3500" dirty="0">
                <a:latin typeface="SF Pro Display Light"/>
                <a:ea typeface="SF Pro Display" charset="0"/>
                <a:cs typeface="SF Pro Display" charset="0"/>
              </a:rPr>
              <a:t>a</a:t>
            </a:r>
            <a:r>
              <a:rPr lang="en-KE" sz="3500" dirty="0">
                <a:latin typeface="SF Pro Display Light"/>
                <a:ea typeface="SF Pro Display" charset="0"/>
                <a:cs typeface="SF Pro Display" charset="0"/>
              </a:rPr>
              <a:t>m</a:t>
            </a:r>
            <a:r>
              <a:rPr lang="en-GB" sz="3500" dirty="0">
                <a:latin typeface="SF Pro Display Light"/>
                <a:ea typeface="SF Pro Display" charset="0"/>
                <a:cs typeface="SF Pro Display" charset="0"/>
              </a:rPr>
              <a:t>s</a:t>
            </a:r>
            <a:r>
              <a:rPr lang="en-KE" sz="3500" dirty="0">
                <a:latin typeface="SF Pro Display Light"/>
                <a:ea typeface="SF Pro Display" charset="0"/>
                <a:cs typeface="SF Pro Display" charset="0"/>
              </a:rPr>
              <a:t>.</a:t>
            </a:r>
            <a:r>
              <a:rPr lang="en-US" sz="3500" dirty="0">
                <a:latin typeface="SF Pro Display Light"/>
                <a:ea typeface="SF Pro Display" charset="0"/>
                <a:cs typeface="SF Pro Display" charset="0"/>
              </a:rPr>
              <a:t> </a:t>
            </a:r>
            <a:endParaRPr lang="en-KE" sz="3500" dirty="0">
              <a:latin typeface="SF Pro Display Light"/>
              <a:ea typeface="SF Pro Display" charset="0"/>
              <a:cs typeface="SF Pro Display" charset="0"/>
            </a:endParaRPr>
          </a:p>
          <a:p>
            <a:pPr>
              <a:defRPr sz="2200">
                <a:solidFill>
                  <a:srgbClr val="5E5E5E"/>
                </a:solidFill>
                <a:latin typeface="SF Pro Display Regular"/>
                <a:ea typeface="SF Pro Display Regular"/>
                <a:cs typeface="SF Pro Display Regular"/>
                <a:sym typeface="SF Pro Display Regular"/>
              </a:defRPr>
            </a:pPr>
            <a:endParaRPr lang="en-KE" sz="3500" dirty="0">
              <a:latin typeface="SF Pro Display Light"/>
              <a:ea typeface="SF Pro Display" charset="0"/>
              <a:cs typeface="SF Pro Display" charset="0"/>
            </a:endParaRPr>
          </a:p>
          <a:p>
            <a:pPr>
              <a:defRPr sz="2200">
                <a:solidFill>
                  <a:srgbClr val="5E5E5E"/>
                </a:solidFill>
                <a:latin typeface="SF Pro Display Regular"/>
                <a:ea typeface="SF Pro Display Regular"/>
                <a:cs typeface="SF Pro Display Regular"/>
                <a:sym typeface="SF Pro Display Regular"/>
              </a:defRPr>
            </a:pPr>
            <a:r>
              <a:rPr lang="en-KE" sz="3500" dirty="0">
                <a:latin typeface="SF Pro Display Light"/>
                <a:ea typeface="SF Pro Display" charset="0"/>
                <a:cs typeface="SF Pro Display" charset="0"/>
              </a:rPr>
              <a:t>Countries in the region need to play an active role in COP negotiations to ensure needs and interests are </a:t>
            </a:r>
            <a:r>
              <a:rPr lang="en-GB" sz="3500" dirty="0">
                <a:latin typeface="SF Pro Display Light"/>
                <a:ea typeface="SF Pro Display" charset="0"/>
                <a:cs typeface="SF Pro Display" charset="0"/>
              </a:rPr>
              <a:t>r</a:t>
            </a:r>
            <a:r>
              <a:rPr lang="en-KE" sz="3500" dirty="0">
                <a:latin typeface="SF Pro Display Light"/>
                <a:ea typeface="SF Pro Display" charset="0"/>
                <a:cs typeface="SF Pro Display" charset="0"/>
              </a:rPr>
              <a:t>e</a:t>
            </a:r>
            <a:r>
              <a:rPr lang="en-GB" sz="3500" dirty="0">
                <a:latin typeface="SF Pro Display Light"/>
                <a:ea typeface="SF Pro Display" charset="0"/>
                <a:cs typeface="SF Pro Display" charset="0"/>
              </a:rPr>
              <a:t>p</a:t>
            </a:r>
            <a:r>
              <a:rPr lang="en-KE" sz="3500" dirty="0">
                <a:latin typeface="SF Pro Display Light"/>
                <a:ea typeface="SF Pro Display" charset="0"/>
                <a:cs typeface="SF Pro Display" charset="0"/>
              </a:rPr>
              <a:t>r</a:t>
            </a:r>
            <a:r>
              <a:rPr lang="en-GB" sz="3500" dirty="0">
                <a:latin typeface="SF Pro Display Light"/>
                <a:ea typeface="SF Pro Display" charset="0"/>
                <a:cs typeface="SF Pro Display" charset="0"/>
              </a:rPr>
              <a:t>e</a:t>
            </a:r>
            <a:r>
              <a:rPr lang="en-KE" sz="3500" dirty="0">
                <a:latin typeface="SF Pro Display Light"/>
                <a:ea typeface="SF Pro Display" charset="0"/>
                <a:cs typeface="SF Pro Display" charset="0"/>
              </a:rPr>
              <a:t>s</a:t>
            </a:r>
            <a:r>
              <a:rPr lang="en-GB" sz="3500" dirty="0">
                <a:latin typeface="SF Pro Display Light"/>
                <a:ea typeface="SF Pro Display" charset="0"/>
                <a:cs typeface="SF Pro Display" charset="0"/>
              </a:rPr>
              <a:t>e</a:t>
            </a:r>
            <a:r>
              <a:rPr lang="en-KE" sz="3500" dirty="0">
                <a:latin typeface="SF Pro Display Light"/>
                <a:ea typeface="SF Pro Display" charset="0"/>
                <a:cs typeface="SF Pro Display" charset="0"/>
              </a:rPr>
              <a:t>n</a:t>
            </a:r>
            <a:r>
              <a:rPr lang="en-GB" sz="3500" dirty="0">
                <a:latin typeface="SF Pro Display Light"/>
                <a:ea typeface="SF Pro Display" charset="0"/>
                <a:cs typeface="SF Pro Display" charset="0"/>
              </a:rPr>
              <a:t>t</a:t>
            </a:r>
            <a:r>
              <a:rPr lang="en-KE" sz="3500" dirty="0">
                <a:latin typeface="SF Pro Display Light"/>
                <a:ea typeface="SF Pro Display" charset="0"/>
                <a:cs typeface="SF Pro Display" charset="0"/>
              </a:rPr>
              <a:t>ed.</a:t>
            </a:r>
            <a:endParaRPr lang="en-KE" sz="3500" dirty="0">
              <a:latin typeface="SF Pro Display" charset="0"/>
              <a:ea typeface="SF Pro Display" charset="0"/>
              <a:cs typeface="SF Pro Display" charset="0"/>
            </a:endParaRPr>
          </a:p>
          <a:p>
            <a:pPr>
              <a:lnSpc>
                <a:spcPct val="140000"/>
              </a:lnSpc>
              <a:defRPr sz="2200">
                <a:solidFill>
                  <a:srgbClr val="5E5E5E"/>
                </a:solidFill>
                <a:latin typeface="SF Pro Display Regular"/>
                <a:ea typeface="SF Pro Display Regular"/>
                <a:cs typeface="SF Pro Display Regular"/>
                <a:sym typeface="SF Pro Display Regular"/>
              </a:defRPr>
            </a:pPr>
            <a:endParaRPr dirty="0">
              <a:latin typeface="SF Pro Display" charset="0"/>
              <a:ea typeface="SF Pro Display" charset="0"/>
              <a:cs typeface="SF Pro Display" charset="0"/>
            </a:endParaRPr>
          </a:p>
        </p:txBody>
      </p:sp>
      <p:sp>
        <p:nvSpPr>
          <p:cNvPr id="5" name="Member States:  Uganda, Kenya, Tanzania, Rwanda, Burundi, Ethiopia"/>
          <p:cNvSpPr txBox="1"/>
          <p:nvPr/>
        </p:nvSpPr>
        <p:spPr>
          <a:xfrm>
            <a:off x="1228625" y="12454050"/>
            <a:ext cx="8569654" cy="57656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nSpc>
                <a:spcPct val="140000"/>
              </a:lnSpc>
              <a:defRPr sz="2200">
                <a:solidFill>
                  <a:srgbClr val="5E5E5E"/>
                </a:solidFill>
                <a:latin typeface="SF Pro Display Regular"/>
                <a:ea typeface="SF Pro Display Regular"/>
                <a:cs typeface="SF Pro Display Regular"/>
                <a:sym typeface="SF Pro Display Regular"/>
              </a:defRPr>
            </a:pPr>
            <a:r>
              <a:rPr b="1" dirty="0">
                <a:latin typeface="SF Pro Display Semibold" charset="0"/>
                <a:ea typeface="SF Pro Display Semibold" charset="0"/>
                <a:cs typeface="SF Pro Display Semibold" charset="0"/>
                <a:sym typeface="SF Pro Display Bold"/>
              </a:rPr>
              <a:t>Member States</a:t>
            </a:r>
            <a:r>
              <a:rPr>
                <a:latin typeface="+mj-lt"/>
                <a:ea typeface="+mj-ea"/>
                <a:cs typeface="+mj-cs"/>
                <a:sym typeface="SF Pro Display Bold"/>
              </a:rPr>
              <a:t>: </a:t>
            </a:r>
            <a:r>
              <a:t> Burundi</a:t>
            </a:r>
            <a:r>
              <a:rPr dirty="0"/>
              <a:t>, Ethiopia</a:t>
            </a:r>
            <a:r>
              <a:rPr lang="en-US" dirty="0"/>
              <a:t>, Kenya, Rwanda</a:t>
            </a:r>
            <a:r>
              <a:rPr lang="en-US"/>
              <a:t>, Tanzania, Uganda</a:t>
            </a:r>
            <a:r>
              <a:rPr lang="en-US" dirty="0"/>
              <a:t>, </a:t>
            </a:r>
            <a:endParaRPr dirty="0"/>
          </a:p>
        </p:txBody>
      </p:sp>
      <p:sp>
        <p:nvSpPr>
          <p:cNvPr id="6" name="Rectangle"/>
          <p:cNvSpPr/>
          <p:nvPr/>
        </p:nvSpPr>
        <p:spPr>
          <a:xfrm>
            <a:off x="12206003" y="3829555"/>
            <a:ext cx="12174446" cy="6627133"/>
          </a:xfrm>
          <a:prstGeom prst="rect">
            <a:avLst/>
          </a:prstGeom>
          <a:blipFill>
            <a:blip r:embed="rId2" cstate="hqprint">
              <a:extLst>
                <a:ext uri="{28A0092B-C50C-407E-A947-70E740481C1C}">
                  <a14:useLocalDpi xmlns:a14="http://schemas.microsoft.com/office/drawing/2010/main" val="0"/>
                </a:ext>
              </a:extLst>
            </a:blip>
            <a:srcRect/>
            <a:stretch>
              <a:fillRect/>
            </a:stretch>
          </a:blipFill>
          <a:ln w="12700">
            <a:miter lim="400000"/>
          </a:ln>
        </p:spPr>
        <p:txBody>
          <a:bodyPr lIns="0" tIns="0" rIns="0" bIns="0" anchor="ctr"/>
          <a:lstStyle/>
          <a:p>
            <a:pPr algn="ctr">
              <a:defRPr sz="3200">
                <a:solidFill>
                  <a:srgbClr val="FFFFFF"/>
                </a:solidFill>
                <a:latin typeface="+mn-lt"/>
                <a:ea typeface="+mn-ea"/>
                <a:cs typeface="+mn-cs"/>
                <a:sym typeface="Helvetica Neue Medium"/>
              </a:defRPr>
            </a:pPr>
            <a:endParaRPr/>
          </a:p>
        </p:txBody>
      </p:sp>
    </p:spTree>
    <p:extLst>
      <p:ext uri="{BB962C8B-B14F-4D97-AF65-F5344CB8AC3E}">
        <p14:creationId xmlns:p14="http://schemas.microsoft.com/office/powerpoint/2010/main" val="190307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ission"/>
          <p:cNvSpPr txBox="1"/>
          <p:nvPr/>
        </p:nvSpPr>
        <p:spPr>
          <a:xfrm>
            <a:off x="10174982" y="2252056"/>
            <a:ext cx="3831492" cy="843110"/>
          </a:xfrm>
          <a:prstGeom prst="rect">
            <a:avLst/>
          </a:prstGeom>
          <a:ln w="12700">
            <a:miter lim="400000"/>
          </a:ln>
          <a:extLst>
            <a:ext uri="{C572A759-6A51-4108-AA02-DFA0A04FC94B}">
              <ma14:wrappingTextBoxFlag xmlns:ma14="http://schemas.microsoft.com/office/mac/drawingml/2011/main" xmlns="" val="1"/>
            </a:ext>
          </a:extLst>
        </p:spPr>
        <p:txBody>
          <a:bodyPr wrap="none" lIns="50797" tIns="50797" rIns="50797" bIns="50797" anchor="ctr">
            <a:spAutoFit/>
          </a:bodyPr>
          <a:lstStyle>
            <a:lvl1pPr>
              <a:lnSpc>
                <a:spcPct val="80000"/>
              </a:lnSpc>
              <a:defRPr sz="6000" spc="59">
                <a:solidFill>
                  <a:srgbClr val="5E5E5E"/>
                </a:solidFill>
                <a:latin typeface="+mj-lt"/>
                <a:ea typeface="+mj-ea"/>
                <a:cs typeface="+mj-cs"/>
                <a:sym typeface="SF Pro Display Bold"/>
              </a:defRPr>
            </a:lvl1pPr>
          </a:lstStyle>
          <a:p>
            <a:r>
              <a:rPr lang="en-GB" sz="5999" b="1" dirty="0">
                <a:latin typeface="SF Pro Display" charset="0"/>
                <a:ea typeface="SF Pro Display" charset="0"/>
                <a:cs typeface="SF Pro Display" charset="0"/>
              </a:rPr>
              <a:t>O</a:t>
            </a:r>
            <a:r>
              <a:rPr lang="en-KE" sz="5999" b="1" dirty="0">
                <a:latin typeface="SF Pro Display" charset="0"/>
                <a:ea typeface="SF Pro Display" charset="0"/>
                <a:cs typeface="SF Pro Display" charset="0"/>
              </a:rPr>
              <a:t>b</a:t>
            </a:r>
            <a:r>
              <a:rPr lang="en-GB" sz="5999" b="1" dirty="0">
                <a:latin typeface="SF Pro Display" charset="0"/>
                <a:ea typeface="SF Pro Display" charset="0"/>
                <a:cs typeface="SF Pro Display" charset="0"/>
              </a:rPr>
              <a:t>j</a:t>
            </a:r>
            <a:r>
              <a:rPr lang="en-KE" sz="5999" b="1" dirty="0">
                <a:latin typeface="SF Pro Display" charset="0"/>
                <a:ea typeface="SF Pro Display" charset="0"/>
                <a:cs typeface="SF Pro Display" charset="0"/>
              </a:rPr>
              <a:t>e</a:t>
            </a:r>
            <a:r>
              <a:rPr lang="en-GB" sz="5999" b="1" dirty="0">
                <a:latin typeface="SF Pro Display" charset="0"/>
                <a:ea typeface="SF Pro Display" charset="0"/>
                <a:cs typeface="SF Pro Display" charset="0"/>
              </a:rPr>
              <a:t>c</a:t>
            </a:r>
            <a:r>
              <a:rPr lang="en-KE" sz="5999" b="1" dirty="0">
                <a:latin typeface="SF Pro Display" charset="0"/>
                <a:ea typeface="SF Pro Display" charset="0"/>
                <a:cs typeface="SF Pro Display" charset="0"/>
              </a:rPr>
              <a:t>t</a:t>
            </a:r>
            <a:r>
              <a:rPr lang="en-GB" sz="5999" b="1" dirty="0" err="1">
                <a:latin typeface="SF Pro Display" charset="0"/>
                <a:ea typeface="SF Pro Display" charset="0"/>
                <a:cs typeface="SF Pro Display" charset="0"/>
              </a:rPr>
              <a:t>i</a:t>
            </a:r>
            <a:r>
              <a:rPr lang="en-KE" sz="5999" b="1" dirty="0">
                <a:latin typeface="SF Pro Display" charset="0"/>
                <a:ea typeface="SF Pro Display" charset="0"/>
                <a:cs typeface="SF Pro Display" charset="0"/>
              </a:rPr>
              <a:t>v</a:t>
            </a:r>
            <a:r>
              <a:rPr lang="en-GB" sz="5999" b="1" dirty="0">
                <a:latin typeface="SF Pro Display" charset="0"/>
                <a:ea typeface="SF Pro Display" charset="0"/>
                <a:cs typeface="SF Pro Display" charset="0"/>
              </a:rPr>
              <a:t>e</a:t>
            </a:r>
            <a:r>
              <a:rPr lang="en-KE" sz="5999" b="1" dirty="0">
                <a:latin typeface="SF Pro Display" charset="0"/>
                <a:ea typeface="SF Pro Display" charset="0"/>
                <a:cs typeface="SF Pro Display" charset="0"/>
              </a:rPr>
              <a:t>s</a:t>
            </a:r>
            <a:endParaRPr sz="5999" b="1" dirty="0">
              <a:latin typeface="SF Pro Display" charset="0"/>
              <a:ea typeface="SF Pro Display" charset="0"/>
              <a:cs typeface="SF Pro Display" charset="0"/>
            </a:endParaRPr>
          </a:p>
        </p:txBody>
      </p:sp>
      <p:sp>
        <p:nvSpPr>
          <p:cNvPr id="10" name="OUR MISSION"/>
          <p:cNvSpPr txBox="1"/>
          <p:nvPr/>
        </p:nvSpPr>
        <p:spPr>
          <a:xfrm>
            <a:off x="10174982" y="681527"/>
            <a:ext cx="13698870" cy="410363"/>
          </a:xfrm>
          <a:prstGeom prst="rect">
            <a:avLst/>
          </a:prstGeom>
          <a:ln w="12700">
            <a:miter lim="400000"/>
          </a:ln>
          <a:extLst>
            <a:ext uri="{C572A759-6A51-4108-AA02-DFA0A04FC94B}">
              <ma14:wrappingTextBoxFlag xmlns:ma14="http://schemas.microsoft.com/office/mac/drawingml/2011/main" xmlns="" val="1"/>
            </a:ext>
          </a:extLst>
        </p:spPr>
        <p:txBody>
          <a:bodyPr wrap="square" lIns="50797" tIns="50797" rIns="50797" bIns="50797" anchor="ctr">
            <a:spAutoFit/>
          </a:bodyPr>
          <a:lstStyle>
            <a:lvl1pPr>
              <a:spcBef>
                <a:spcPts val="5900"/>
              </a:spcBef>
              <a:defRPr sz="2000">
                <a:solidFill>
                  <a:srgbClr val="9E9FA1"/>
                </a:solidFill>
                <a:latin typeface="SF Pro Display Medium"/>
                <a:ea typeface="SF Pro Display Medium"/>
                <a:cs typeface="SF Pro Display Medium"/>
                <a:sym typeface="SF Pro Display Medium"/>
              </a:defRPr>
            </a:lvl1pPr>
          </a:lstStyle>
          <a:p>
            <a:pPr>
              <a:defRPr>
                <a:latin typeface="SF Pro Display Regular"/>
                <a:ea typeface="SF Pro Display Regular"/>
                <a:cs typeface="SF Pro Display Regular"/>
                <a:sym typeface="SF Pro Display Regular"/>
              </a:defRPr>
            </a:pPr>
            <a:r>
              <a:rPr lang="en-GB" dirty="0"/>
              <a:t>W</a:t>
            </a:r>
            <a:r>
              <a:rPr lang="en-KE" dirty="0"/>
              <a:t>H</a:t>
            </a:r>
            <a:r>
              <a:rPr lang="en-GB" dirty="0"/>
              <a:t>A</a:t>
            </a:r>
            <a:r>
              <a:rPr lang="en-KE" dirty="0"/>
              <a:t>T </a:t>
            </a:r>
            <a:r>
              <a:rPr lang="en-GB" dirty="0"/>
              <a:t>W</a:t>
            </a:r>
            <a:r>
              <a:rPr lang="en-KE" dirty="0"/>
              <a:t>E </a:t>
            </a:r>
            <a:r>
              <a:rPr lang="en-GB" dirty="0"/>
              <a:t>D</a:t>
            </a:r>
            <a:r>
              <a:rPr lang="en-KE" dirty="0"/>
              <a:t>O</a:t>
            </a:r>
          </a:p>
        </p:txBody>
      </p:sp>
      <p:sp>
        <p:nvSpPr>
          <p:cNvPr id="11" name="The East African Alliance on Carbon Markets and Climate Finance aims to be a platform for member countries to learn, share experiences and foster a regional approach towards   the future international carbon mechanism under Article 6 (PA) and climate finance.…"/>
          <p:cNvSpPr txBox="1"/>
          <p:nvPr/>
        </p:nvSpPr>
        <p:spPr>
          <a:xfrm>
            <a:off x="10139509" y="3571013"/>
            <a:ext cx="10788005" cy="8326697"/>
          </a:xfrm>
          <a:prstGeom prst="rect">
            <a:avLst/>
          </a:prstGeom>
          <a:ln w="12700">
            <a:miter lim="400000"/>
          </a:ln>
          <a:extLst>
            <a:ext uri="{C572A759-6A51-4108-AA02-DFA0A04FC94B}">
              <ma14:wrappingTextBoxFlag xmlns:ma14="http://schemas.microsoft.com/office/mac/drawingml/2011/main" xmlns="" val="1"/>
            </a:ext>
          </a:extLst>
        </p:spPr>
        <p:txBody>
          <a:bodyPr lIns="50797" tIns="50797" rIns="50797" bIns="50797" anchor="ctr">
            <a:spAutoFit/>
          </a:bodyPr>
          <a:lstStyle/>
          <a:p>
            <a:pPr marL="742950" indent="-742950">
              <a:lnSpc>
                <a:spcPct val="150000"/>
              </a:lnSpc>
              <a:buFont typeface="Arial" panose="020B0604020202020204" pitchFamily="34" charset="0"/>
              <a:buChar char="•"/>
            </a:pPr>
            <a:r>
              <a:rPr lang="en-US" dirty="0">
                <a:solidFill>
                  <a:srgbClr val="505050"/>
                </a:solidFill>
                <a:latin typeface="SF Pro Display Light"/>
              </a:rPr>
              <a:t>Enhance Article 6 readiness in the region</a:t>
            </a:r>
            <a:endParaRPr lang="en-KE" dirty="0">
              <a:solidFill>
                <a:srgbClr val="505050"/>
              </a:solidFill>
              <a:latin typeface="SF Pro Display Light"/>
            </a:endParaRPr>
          </a:p>
          <a:p>
            <a:pPr marL="742950" indent="-742950">
              <a:lnSpc>
                <a:spcPct val="150000"/>
              </a:lnSpc>
              <a:buFont typeface="Arial" panose="020B0604020202020204" pitchFamily="34" charset="0"/>
              <a:buChar char="•"/>
            </a:pPr>
            <a:r>
              <a:rPr lang="en-KE" dirty="0">
                <a:solidFill>
                  <a:srgbClr val="505050"/>
                </a:solidFill>
                <a:latin typeface="SF Pro Display Light"/>
              </a:rPr>
              <a:t>Support</a:t>
            </a:r>
            <a:r>
              <a:rPr lang="en-US" dirty="0">
                <a:solidFill>
                  <a:srgbClr val="505050"/>
                </a:solidFill>
                <a:latin typeface="SF Pro Display Light"/>
              </a:rPr>
              <a:t> the transition from </a:t>
            </a:r>
            <a:r>
              <a:rPr lang="en-KE" dirty="0">
                <a:solidFill>
                  <a:srgbClr val="505050"/>
                </a:solidFill>
                <a:latin typeface="SF Pro Display Light"/>
              </a:rPr>
              <a:t>C</a:t>
            </a:r>
            <a:r>
              <a:rPr lang="en-GB" dirty="0">
                <a:solidFill>
                  <a:srgbClr val="505050"/>
                </a:solidFill>
                <a:latin typeface="SF Pro Display Light"/>
              </a:rPr>
              <a:t>l</a:t>
            </a:r>
            <a:r>
              <a:rPr lang="en-KE" dirty="0">
                <a:solidFill>
                  <a:srgbClr val="505050"/>
                </a:solidFill>
                <a:latin typeface="SF Pro Display Light"/>
              </a:rPr>
              <a:t>e</a:t>
            </a:r>
            <a:r>
              <a:rPr lang="en-GB" dirty="0">
                <a:solidFill>
                  <a:srgbClr val="505050"/>
                </a:solidFill>
                <a:latin typeface="SF Pro Display Light"/>
              </a:rPr>
              <a:t>a</a:t>
            </a:r>
            <a:r>
              <a:rPr lang="en-KE" dirty="0">
                <a:solidFill>
                  <a:srgbClr val="505050"/>
                </a:solidFill>
                <a:latin typeface="SF Pro Display Light"/>
              </a:rPr>
              <a:t>n D</a:t>
            </a:r>
            <a:r>
              <a:rPr lang="en-GB" dirty="0">
                <a:solidFill>
                  <a:srgbClr val="505050"/>
                </a:solidFill>
                <a:latin typeface="SF Pro Display Light"/>
              </a:rPr>
              <a:t>e</a:t>
            </a:r>
            <a:r>
              <a:rPr lang="en-KE" dirty="0">
                <a:solidFill>
                  <a:srgbClr val="505050"/>
                </a:solidFill>
                <a:latin typeface="SF Pro Display Light"/>
              </a:rPr>
              <a:t>v</a:t>
            </a:r>
            <a:r>
              <a:rPr lang="en-GB" dirty="0">
                <a:solidFill>
                  <a:srgbClr val="505050"/>
                </a:solidFill>
                <a:latin typeface="SF Pro Display Light"/>
              </a:rPr>
              <a:t>e</a:t>
            </a:r>
            <a:r>
              <a:rPr lang="en-KE" dirty="0">
                <a:solidFill>
                  <a:srgbClr val="505050"/>
                </a:solidFill>
                <a:latin typeface="SF Pro Display Light"/>
              </a:rPr>
              <a:t>l</a:t>
            </a:r>
            <a:r>
              <a:rPr lang="en-GB" dirty="0">
                <a:solidFill>
                  <a:srgbClr val="505050"/>
                </a:solidFill>
                <a:latin typeface="SF Pro Display Light"/>
              </a:rPr>
              <a:t>o</a:t>
            </a:r>
            <a:r>
              <a:rPr lang="en-KE" dirty="0">
                <a:solidFill>
                  <a:srgbClr val="505050"/>
                </a:solidFill>
                <a:latin typeface="SF Pro Display Light"/>
              </a:rPr>
              <a:t>p</a:t>
            </a:r>
            <a:r>
              <a:rPr lang="en-GB" dirty="0">
                <a:solidFill>
                  <a:srgbClr val="505050"/>
                </a:solidFill>
                <a:latin typeface="SF Pro Display Light"/>
              </a:rPr>
              <a:t>m</a:t>
            </a:r>
            <a:r>
              <a:rPr lang="en-KE" dirty="0">
                <a:solidFill>
                  <a:srgbClr val="505050"/>
                </a:solidFill>
                <a:latin typeface="SF Pro Display Light"/>
              </a:rPr>
              <a:t>e</a:t>
            </a:r>
            <a:r>
              <a:rPr lang="en-GB" dirty="0">
                <a:solidFill>
                  <a:srgbClr val="505050"/>
                </a:solidFill>
                <a:latin typeface="SF Pro Display Light"/>
              </a:rPr>
              <a:t>n</a:t>
            </a:r>
            <a:r>
              <a:rPr lang="en-KE" dirty="0">
                <a:solidFill>
                  <a:srgbClr val="505050"/>
                </a:solidFill>
                <a:latin typeface="SF Pro Display Light"/>
              </a:rPr>
              <a:t>t M</a:t>
            </a:r>
            <a:r>
              <a:rPr lang="en-GB" dirty="0">
                <a:solidFill>
                  <a:srgbClr val="505050"/>
                </a:solidFill>
                <a:latin typeface="SF Pro Display Light"/>
              </a:rPr>
              <a:t>e</a:t>
            </a:r>
            <a:r>
              <a:rPr lang="en-KE" dirty="0">
                <a:solidFill>
                  <a:srgbClr val="505050"/>
                </a:solidFill>
                <a:latin typeface="SF Pro Display Light"/>
              </a:rPr>
              <a:t>c</a:t>
            </a:r>
            <a:r>
              <a:rPr lang="en-GB" dirty="0">
                <a:solidFill>
                  <a:srgbClr val="505050"/>
                </a:solidFill>
                <a:latin typeface="SF Pro Display Light"/>
              </a:rPr>
              <a:t>h</a:t>
            </a:r>
            <a:r>
              <a:rPr lang="en-KE" dirty="0" err="1">
                <a:solidFill>
                  <a:srgbClr val="505050"/>
                </a:solidFill>
                <a:latin typeface="SF Pro Display Light"/>
              </a:rPr>
              <a:t>anism</a:t>
            </a:r>
            <a:r>
              <a:rPr lang="en-US" dirty="0">
                <a:solidFill>
                  <a:srgbClr val="505050"/>
                </a:solidFill>
                <a:latin typeface="SF Pro Display Light"/>
              </a:rPr>
              <a:t> </a:t>
            </a:r>
            <a:r>
              <a:rPr lang="en-KE" dirty="0">
                <a:solidFill>
                  <a:srgbClr val="505050"/>
                </a:solidFill>
                <a:latin typeface="SF Pro Display Light"/>
              </a:rPr>
              <a:t>(</a:t>
            </a:r>
            <a:r>
              <a:rPr lang="en-GB" dirty="0">
                <a:solidFill>
                  <a:srgbClr val="505050"/>
                </a:solidFill>
                <a:latin typeface="SF Pro Display Light"/>
              </a:rPr>
              <a:t>u</a:t>
            </a:r>
            <a:r>
              <a:rPr lang="en-KE" dirty="0">
                <a:solidFill>
                  <a:srgbClr val="505050"/>
                </a:solidFill>
                <a:latin typeface="SF Pro Display Light"/>
              </a:rPr>
              <a:t>n</a:t>
            </a:r>
            <a:r>
              <a:rPr lang="en-GB" dirty="0">
                <a:solidFill>
                  <a:srgbClr val="505050"/>
                </a:solidFill>
                <a:latin typeface="SF Pro Display Light"/>
              </a:rPr>
              <a:t>d</a:t>
            </a:r>
            <a:r>
              <a:rPr lang="en-KE" dirty="0">
                <a:solidFill>
                  <a:srgbClr val="505050"/>
                </a:solidFill>
                <a:latin typeface="SF Pro Display Light"/>
              </a:rPr>
              <a:t>e</a:t>
            </a:r>
            <a:r>
              <a:rPr lang="en-GB" dirty="0">
                <a:solidFill>
                  <a:srgbClr val="505050"/>
                </a:solidFill>
                <a:latin typeface="SF Pro Display Light"/>
              </a:rPr>
              <a:t>r</a:t>
            </a:r>
            <a:r>
              <a:rPr lang="en-KE" dirty="0">
                <a:solidFill>
                  <a:srgbClr val="505050"/>
                </a:solidFill>
                <a:latin typeface="SF Pro Display Light"/>
              </a:rPr>
              <a:t> </a:t>
            </a:r>
            <a:r>
              <a:rPr lang="en-GB" dirty="0">
                <a:solidFill>
                  <a:srgbClr val="505050"/>
                </a:solidFill>
                <a:latin typeface="SF Pro Display Light"/>
              </a:rPr>
              <a:t>t</a:t>
            </a:r>
            <a:r>
              <a:rPr lang="en-KE" dirty="0">
                <a:solidFill>
                  <a:srgbClr val="505050"/>
                </a:solidFill>
                <a:latin typeface="SF Pro Display Light"/>
              </a:rPr>
              <a:t>h</a:t>
            </a:r>
            <a:r>
              <a:rPr lang="en-GB" dirty="0">
                <a:solidFill>
                  <a:srgbClr val="505050"/>
                </a:solidFill>
                <a:latin typeface="SF Pro Display Light"/>
              </a:rPr>
              <a:t>e</a:t>
            </a:r>
            <a:r>
              <a:rPr lang="en-KE" dirty="0">
                <a:solidFill>
                  <a:srgbClr val="505050"/>
                </a:solidFill>
                <a:latin typeface="SF Pro Display Light"/>
              </a:rPr>
              <a:t> </a:t>
            </a:r>
            <a:r>
              <a:rPr lang="en-GB" dirty="0">
                <a:solidFill>
                  <a:srgbClr val="505050"/>
                </a:solidFill>
                <a:latin typeface="SF Pro Display Light"/>
              </a:rPr>
              <a:t>K</a:t>
            </a:r>
            <a:r>
              <a:rPr lang="en-KE" dirty="0">
                <a:solidFill>
                  <a:srgbClr val="505050"/>
                </a:solidFill>
                <a:latin typeface="SF Pro Display Light"/>
              </a:rPr>
              <a:t>y</a:t>
            </a:r>
            <a:r>
              <a:rPr lang="en-GB" dirty="0">
                <a:solidFill>
                  <a:srgbClr val="505050"/>
                </a:solidFill>
                <a:latin typeface="SF Pro Display Light"/>
              </a:rPr>
              <a:t>o</a:t>
            </a:r>
            <a:r>
              <a:rPr lang="en-KE" dirty="0">
                <a:solidFill>
                  <a:srgbClr val="505050"/>
                </a:solidFill>
                <a:latin typeface="SF Pro Display Light"/>
              </a:rPr>
              <a:t>t</a:t>
            </a:r>
            <a:r>
              <a:rPr lang="en-GB" dirty="0">
                <a:solidFill>
                  <a:srgbClr val="505050"/>
                </a:solidFill>
                <a:latin typeface="SF Pro Display Light"/>
              </a:rPr>
              <a:t>o</a:t>
            </a:r>
            <a:r>
              <a:rPr lang="en-KE" dirty="0">
                <a:solidFill>
                  <a:srgbClr val="505050"/>
                </a:solidFill>
                <a:latin typeface="SF Pro Display Light"/>
              </a:rPr>
              <a:t> </a:t>
            </a:r>
            <a:r>
              <a:rPr lang="en-GB" dirty="0">
                <a:solidFill>
                  <a:srgbClr val="505050"/>
                </a:solidFill>
                <a:latin typeface="SF Pro Display Light"/>
              </a:rPr>
              <a:t>P</a:t>
            </a:r>
            <a:r>
              <a:rPr lang="en-KE" dirty="0">
                <a:solidFill>
                  <a:srgbClr val="505050"/>
                </a:solidFill>
                <a:latin typeface="SF Pro Display Light"/>
              </a:rPr>
              <a:t>r</a:t>
            </a:r>
            <a:r>
              <a:rPr lang="en-GB" dirty="0">
                <a:solidFill>
                  <a:srgbClr val="505050"/>
                </a:solidFill>
                <a:latin typeface="SF Pro Display Light"/>
              </a:rPr>
              <a:t>o</a:t>
            </a:r>
            <a:r>
              <a:rPr lang="en-KE" dirty="0">
                <a:solidFill>
                  <a:srgbClr val="505050"/>
                </a:solidFill>
                <a:latin typeface="SF Pro Display Light"/>
              </a:rPr>
              <a:t>t</a:t>
            </a:r>
            <a:r>
              <a:rPr lang="en-GB" dirty="0">
                <a:solidFill>
                  <a:srgbClr val="505050"/>
                </a:solidFill>
                <a:latin typeface="SF Pro Display Light"/>
              </a:rPr>
              <a:t>o</a:t>
            </a:r>
            <a:r>
              <a:rPr lang="en-KE" dirty="0">
                <a:solidFill>
                  <a:srgbClr val="505050"/>
                </a:solidFill>
                <a:latin typeface="SF Pro Display Light"/>
              </a:rPr>
              <a:t>c</a:t>
            </a:r>
            <a:r>
              <a:rPr lang="en-GB" dirty="0">
                <a:solidFill>
                  <a:srgbClr val="505050"/>
                </a:solidFill>
                <a:latin typeface="SF Pro Display Light"/>
              </a:rPr>
              <a:t>o</a:t>
            </a:r>
            <a:r>
              <a:rPr lang="en-KE" dirty="0">
                <a:solidFill>
                  <a:srgbClr val="505050"/>
                </a:solidFill>
                <a:latin typeface="SF Pro Display Light"/>
              </a:rPr>
              <a:t>l) </a:t>
            </a:r>
            <a:r>
              <a:rPr lang="en-GB" dirty="0">
                <a:solidFill>
                  <a:srgbClr val="505050"/>
                </a:solidFill>
                <a:latin typeface="SF Pro Display Light"/>
              </a:rPr>
              <a:t>t</a:t>
            </a:r>
            <a:r>
              <a:rPr lang="en-KE" dirty="0">
                <a:solidFill>
                  <a:srgbClr val="505050"/>
                </a:solidFill>
                <a:latin typeface="SF Pro Display Light"/>
              </a:rPr>
              <a:t>o </a:t>
            </a:r>
            <a:r>
              <a:rPr lang="en-GB" dirty="0">
                <a:solidFill>
                  <a:srgbClr val="505050"/>
                </a:solidFill>
                <a:latin typeface="SF Pro Display Light"/>
              </a:rPr>
              <a:t>A</a:t>
            </a:r>
            <a:r>
              <a:rPr lang="en-KE" dirty="0">
                <a:solidFill>
                  <a:srgbClr val="505050"/>
                </a:solidFill>
                <a:latin typeface="SF Pro Display Light"/>
              </a:rPr>
              <a:t>r</a:t>
            </a:r>
            <a:r>
              <a:rPr lang="en-GB" dirty="0">
                <a:solidFill>
                  <a:srgbClr val="505050"/>
                </a:solidFill>
                <a:latin typeface="SF Pro Display Light"/>
              </a:rPr>
              <a:t>t</a:t>
            </a:r>
            <a:r>
              <a:rPr lang="en-KE" dirty="0" err="1">
                <a:solidFill>
                  <a:srgbClr val="505050"/>
                </a:solidFill>
                <a:latin typeface="SF Pro Display Light"/>
              </a:rPr>
              <a:t>i</a:t>
            </a:r>
            <a:r>
              <a:rPr lang="en-GB" dirty="0">
                <a:solidFill>
                  <a:srgbClr val="505050"/>
                </a:solidFill>
                <a:latin typeface="SF Pro Display Light"/>
              </a:rPr>
              <a:t>c</a:t>
            </a:r>
            <a:r>
              <a:rPr lang="en-KE" dirty="0">
                <a:solidFill>
                  <a:srgbClr val="505050"/>
                </a:solidFill>
                <a:latin typeface="SF Pro Display Light"/>
              </a:rPr>
              <a:t>l</a:t>
            </a:r>
            <a:r>
              <a:rPr lang="en-GB" dirty="0">
                <a:solidFill>
                  <a:srgbClr val="505050"/>
                </a:solidFill>
                <a:latin typeface="SF Pro Display Light"/>
              </a:rPr>
              <a:t>e</a:t>
            </a:r>
            <a:r>
              <a:rPr lang="en-KE" dirty="0">
                <a:solidFill>
                  <a:srgbClr val="505050"/>
                </a:solidFill>
                <a:latin typeface="SF Pro Display Light"/>
              </a:rPr>
              <a:t> 6 </a:t>
            </a:r>
            <a:r>
              <a:rPr lang="en-GB" dirty="0">
                <a:solidFill>
                  <a:srgbClr val="505050"/>
                </a:solidFill>
                <a:latin typeface="SF Pro Display Light"/>
              </a:rPr>
              <a:t>o</a:t>
            </a:r>
            <a:r>
              <a:rPr lang="en-KE" dirty="0">
                <a:solidFill>
                  <a:srgbClr val="505050"/>
                </a:solidFill>
                <a:latin typeface="SF Pro Display Light"/>
              </a:rPr>
              <a:t>f </a:t>
            </a:r>
            <a:r>
              <a:rPr lang="en-GB" dirty="0">
                <a:solidFill>
                  <a:srgbClr val="505050"/>
                </a:solidFill>
                <a:latin typeface="SF Pro Display Light"/>
              </a:rPr>
              <a:t>t</a:t>
            </a:r>
            <a:r>
              <a:rPr lang="en-KE" dirty="0">
                <a:solidFill>
                  <a:srgbClr val="505050"/>
                </a:solidFill>
                <a:latin typeface="SF Pro Display Light"/>
              </a:rPr>
              <a:t>h</a:t>
            </a:r>
            <a:r>
              <a:rPr lang="en-GB" dirty="0">
                <a:solidFill>
                  <a:srgbClr val="505050"/>
                </a:solidFill>
                <a:latin typeface="SF Pro Display Light"/>
              </a:rPr>
              <a:t>e</a:t>
            </a:r>
            <a:r>
              <a:rPr lang="en-KE" dirty="0">
                <a:solidFill>
                  <a:srgbClr val="505050"/>
                </a:solidFill>
                <a:latin typeface="SF Pro Display Light"/>
              </a:rPr>
              <a:t> </a:t>
            </a:r>
            <a:r>
              <a:rPr lang="en-GB" dirty="0">
                <a:solidFill>
                  <a:srgbClr val="505050"/>
                </a:solidFill>
                <a:latin typeface="SF Pro Display Light"/>
              </a:rPr>
              <a:t>P</a:t>
            </a:r>
            <a:r>
              <a:rPr lang="en-KE" dirty="0">
                <a:solidFill>
                  <a:srgbClr val="505050"/>
                </a:solidFill>
                <a:latin typeface="SF Pro Display Light"/>
              </a:rPr>
              <a:t>a</a:t>
            </a:r>
            <a:r>
              <a:rPr lang="en-GB" dirty="0">
                <a:solidFill>
                  <a:srgbClr val="505050"/>
                </a:solidFill>
                <a:latin typeface="SF Pro Display Light"/>
              </a:rPr>
              <a:t>r</a:t>
            </a:r>
            <a:r>
              <a:rPr lang="en-KE" dirty="0" err="1">
                <a:solidFill>
                  <a:srgbClr val="505050"/>
                </a:solidFill>
                <a:latin typeface="SF Pro Display Light"/>
              </a:rPr>
              <a:t>i</a:t>
            </a:r>
            <a:r>
              <a:rPr lang="en-GB" dirty="0">
                <a:solidFill>
                  <a:srgbClr val="505050"/>
                </a:solidFill>
                <a:latin typeface="SF Pro Display Light"/>
              </a:rPr>
              <a:t>s</a:t>
            </a:r>
            <a:r>
              <a:rPr lang="en-KE" dirty="0">
                <a:solidFill>
                  <a:srgbClr val="505050"/>
                </a:solidFill>
                <a:latin typeface="SF Pro Display Light"/>
              </a:rPr>
              <a:t> A</a:t>
            </a:r>
            <a:r>
              <a:rPr lang="en-GB" dirty="0">
                <a:solidFill>
                  <a:srgbClr val="505050"/>
                </a:solidFill>
                <a:latin typeface="SF Pro Display Light"/>
              </a:rPr>
              <a:t>g</a:t>
            </a:r>
            <a:r>
              <a:rPr lang="en-KE" dirty="0">
                <a:solidFill>
                  <a:srgbClr val="505050"/>
                </a:solidFill>
                <a:latin typeface="SF Pro Display Light"/>
              </a:rPr>
              <a:t>r</a:t>
            </a:r>
            <a:r>
              <a:rPr lang="en-GB" dirty="0">
                <a:solidFill>
                  <a:srgbClr val="505050"/>
                </a:solidFill>
                <a:latin typeface="SF Pro Display Light"/>
              </a:rPr>
              <a:t>e</a:t>
            </a:r>
            <a:r>
              <a:rPr lang="en-KE" dirty="0">
                <a:solidFill>
                  <a:srgbClr val="505050"/>
                </a:solidFill>
                <a:latin typeface="SF Pro Display Light"/>
              </a:rPr>
              <a:t>e</a:t>
            </a:r>
            <a:r>
              <a:rPr lang="en-GB" dirty="0">
                <a:solidFill>
                  <a:srgbClr val="505050"/>
                </a:solidFill>
                <a:latin typeface="SF Pro Display Light"/>
              </a:rPr>
              <a:t>m</a:t>
            </a:r>
            <a:r>
              <a:rPr lang="en-KE" dirty="0">
                <a:solidFill>
                  <a:srgbClr val="505050"/>
                </a:solidFill>
                <a:latin typeface="SF Pro Display Light"/>
              </a:rPr>
              <a:t>e</a:t>
            </a:r>
            <a:r>
              <a:rPr lang="en-GB" dirty="0">
                <a:solidFill>
                  <a:srgbClr val="505050"/>
                </a:solidFill>
                <a:latin typeface="SF Pro Display Light"/>
              </a:rPr>
              <a:t>n</a:t>
            </a:r>
            <a:r>
              <a:rPr lang="en-KE" dirty="0">
                <a:solidFill>
                  <a:srgbClr val="505050"/>
                </a:solidFill>
                <a:latin typeface="SF Pro Display Light"/>
              </a:rPr>
              <a:t>t</a:t>
            </a:r>
            <a:endParaRPr lang="en-KE" dirty="0">
              <a:solidFill>
                <a:srgbClr val="5E5E5E"/>
              </a:solidFill>
              <a:latin typeface="SF Pro Display Light"/>
            </a:endParaRPr>
          </a:p>
          <a:p>
            <a:pPr marL="742950" indent="-742950">
              <a:lnSpc>
                <a:spcPct val="150000"/>
              </a:lnSpc>
              <a:buFont typeface="Arial" panose="020B0604020202020204" pitchFamily="34" charset="0"/>
              <a:buChar char="•"/>
            </a:pPr>
            <a:r>
              <a:rPr lang="en-GB" dirty="0">
                <a:solidFill>
                  <a:srgbClr val="505050"/>
                </a:solidFill>
                <a:latin typeface="SF Pro Display Light"/>
              </a:rPr>
              <a:t>S</a:t>
            </a:r>
            <a:r>
              <a:rPr lang="en-KE" dirty="0">
                <a:solidFill>
                  <a:srgbClr val="505050"/>
                </a:solidFill>
                <a:latin typeface="SF Pro Display Light"/>
              </a:rPr>
              <a:t>u</a:t>
            </a:r>
            <a:r>
              <a:rPr lang="en-GB" dirty="0">
                <a:solidFill>
                  <a:srgbClr val="505050"/>
                </a:solidFill>
                <a:latin typeface="SF Pro Display Light"/>
              </a:rPr>
              <a:t>p</a:t>
            </a:r>
            <a:r>
              <a:rPr lang="en-KE" dirty="0">
                <a:solidFill>
                  <a:srgbClr val="505050"/>
                </a:solidFill>
                <a:latin typeface="SF Pro Display Light"/>
              </a:rPr>
              <a:t>p</a:t>
            </a:r>
            <a:r>
              <a:rPr lang="en-GB" dirty="0">
                <a:solidFill>
                  <a:srgbClr val="505050"/>
                </a:solidFill>
                <a:latin typeface="SF Pro Display Light"/>
              </a:rPr>
              <a:t>o</a:t>
            </a:r>
            <a:r>
              <a:rPr lang="en-KE" dirty="0">
                <a:solidFill>
                  <a:srgbClr val="505050"/>
                </a:solidFill>
                <a:latin typeface="SF Pro Display Light"/>
              </a:rPr>
              <a:t>r</a:t>
            </a:r>
            <a:r>
              <a:rPr lang="en-GB" dirty="0">
                <a:solidFill>
                  <a:srgbClr val="505050"/>
                </a:solidFill>
                <a:latin typeface="SF Pro Display Light"/>
              </a:rPr>
              <a:t>t</a:t>
            </a:r>
            <a:r>
              <a:rPr lang="en-KE" dirty="0">
                <a:solidFill>
                  <a:srgbClr val="505050"/>
                </a:solidFill>
                <a:latin typeface="SF Pro Display Light"/>
              </a:rPr>
              <a:t>  </a:t>
            </a:r>
            <a:r>
              <a:rPr lang="en-GB" dirty="0">
                <a:solidFill>
                  <a:srgbClr val="505050"/>
                </a:solidFill>
                <a:latin typeface="SF Pro Display Light"/>
              </a:rPr>
              <a:t>ac</a:t>
            </a:r>
            <a:r>
              <a:rPr lang="en-KE" dirty="0" err="1">
                <a:solidFill>
                  <a:srgbClr val="505050"/>
                </a:solidFill>
                <a:latin typeface="SF Pro Display Light"/>
              </a:rPr>
              <a:t>tive</a:t>
            </a:r>
            <a:r>
              <a:rPr lang="en-KE" dirty="0">
                <a:solidFill>
                  <a:srgbClr val="505050"/>
                </a:solidFill>
                <a:latin typeface="SF Pro Display Light"/>
              </a:rPr>
              <a:t> </a:t>
            </a:r>
            <a:r>
              <a:rPr lang="en-US" dirty="0">
                <a:solidFill>
                  <a:srgbClr val="505050"/>
                </a:solidFill>
                <a:latin typeface="SF Pro Display Light"/>
              </a:rPr>
              <a:t>and </a:t>
            </a:r>
            <a:r>
              <a:rPr lang="en-KE" dirty="0">
                <a:solidFill>
                  <a:srgbClr val="505050"/>
                </a:solidFill>
                <a:latin typeface="SF Pro Display Light"/>
              </a:rPr>
              <a:t> well </a:t>
            </a:r>
            <a:r>
              <a:rPr lang="en-US" dirty="0">
                <a:solidFill>
                  <a:srgbClr val="505050"/>
                </a:solidFill>
                <a:latin typeface="SF Pro Display Light"/>
              </a:rPr>
              <a:t>coordinated participation of delegates </a:t>
            </a:r>
            <a:r>
              <a:rPr lang="en-KE" dirty="0" err="1">
                <a:solidFill>
                  <a:srgbClr val="505050"/>
                </a:solidFill>
                <a:latin typeface="SF Pro Display Light"/>
              </a:rPr>
              <a:t>i</a:t>
            </a:r>
            <a:r>
              <a:rPr lang="en-GB" dirty="0">
                <a:solidFill>
                  <a:srgbClr val="505050"/>
                </a:solidFill>
                <a:latin typeface="SF Pro Display Light"/>
              </a:rPr>
              <a:t>n</a:t>
            </a:r>
            <a:r>
              <a:rPr lang="en-KE" dirty="0">
                <a:solidFill>
                  <a:srgbClr val="505050"/>
                </a:solidFill>
                <a:latin typeface="SF Pro Display Light"/>
              </a:rPr>
              <a:t> </a:t>
            </a:r>
            <a:r>
              <a:rPr lang="en-GB" dirty="0">
                <a:solidFill>
                  <a:srgbClr val="505050"/>
                </a:solidFill>
                <a:latin typeface="SF Pro Display Light"/>
              </a:rPr>
              <a:t>t</a:t>
            </a:r>
            <a:r>
              <a:rPr lang="en-KE" dirty="0">
                <a:solidFill>
                  <a:srgbClr val="505050"/>
                </a:solidFill>
                <a:latin typeface="SF Pro Display Light"/>
              </a:rPr>
              <a:t>h</a:t>
            </a:r>
            <a:r>
              <a:rPr lang="en-GB" dirty="0">
                <a:solidFill>
                  <a:srgbClr val="505050"/>
                </a:solidFill>
                <a:latin typeface="SF Pro Display Light"/>
              </a:rPr>
              <a:t>e</a:t>
            </a:r>
            <a:r>
              <a:rPr lang="en-KE" dirty="0">
                <a:solidFill>
                  <a:srgbClr val="505050"/>
                </a:solidFill>
                <a:latin typeface="SF Pro Display Light"/>
              </a:rPr>
              <a:t> </a:t>
            </a:r>
            <a:r>
              <a:rPr lang="en-US" dirty="0">
                <a:solidFill>
                  <a:srgbClr val="505050"/>
                </a:solidFill>
                <a:latin typeface="SF Pro Display Light"/>
              </a:rPr>
              <a:t>UNFCCC negotiations</a:t>
            </a:r>
            <a:endParaRPr lang="en-KE" dirty="0">
              <a:solidFill>
                <a:srgbClr val="505050"/>
              </a:solidFill>
              <a:latin typeface="SF Pro Display Light"/>
            </a:endParaRPr>
          </a:p>
          <a:p>
            <a:pPr marL="742950" indent="-742950">
              <a:lnSpc>
                <a:spcPct val="150000"/>
              </a:lnSpc>
              <a:buFont typeface="Arial" panose="020B0604020202020204" pitchFamily="34" charset="0"/>
              <a:buChar char="•"/>
            </a:pPr>
            <a:r>
              <a:rPr lang="en-US" dirty="0" err="1">
                <a:solidFill>
                  <a:srgbClr val="505050"/>
                </a:solidFill>
                <a:latin typeface="SF Pro Display Light"/>
              </a:rPr>
              <a:t>Promot</a:t>
            </a:r>
            <a:r>
              <a:rPr lang="en-KE" dirty="0">
                <a:solidFill>
                  <a:srgbClr val="505050"/>
                </a:solidFill>
                <a:latin typeface="SF Pro Display Light"/>
              </a:rPr>
              <a:t>e</a:t>
            </a:r>
            <a:r>
              <a:rPr lang="en-US" dirty="0">
                <a:solidFill>
                  <a:srgbClr val="505050"/>
                </a:solidFill>
                <a:latin typeface="SF Pro Display Light"/>
              </a:rPr>
              <a:t> regional exchange on experiences and lesson</a:t>
            </a:r>
            <a:r>
              <a:rPr lang="en-KE" dirty="0">
                <a:solidFill>
                  <a:srgbClr val="505050"/>
                </a:solidFill>
                <a:latin typeface="SF Pro Display Light"/>
              </a:rPr>
              <a:t>s</a:t>
            </a:r>
            <a:r>
              <a:rPr lang="en-US" dirty="0">
                <a:solidFill>
                  <a:srgbClr val="505050"/>
                </a:solidFill>
                <a:latin typeface="SF Pro Display Light"/>
              </a:rPr>
              <a:t> learned </a:t>
            </a:r>
            <a:endParaRPr lang="en-KE" dirty="0">
              <a:solidFill>
                <a:srgbClr val="505050"/>
              </a:solidFill>
              <a:latin typeface="SF Pro Display Light"/>
            </a:endParaRPr>
          </a:p>
          <a:p>
            <a:pPr marL="742950" indent="-742950">
              <a:lnSpc>
                <a:spcPct val="150000"/>
              </a:lnSpc>
              <a:buFont typeface="Arial" panose="020B0604020202020204" pitchFamily="34" charset="0"/>
              <a:buChar char="•"/>
            </a:pPr>
            <a:r>
              <a:rPr lang="en-KE" dirty="0" err="1">
                <a:solidFill>
                  <a:srgbClr val="505050"/>
                </a:solidFill>
                <a:latin typeface="SF Pro Display Light"/>
              </a:rPr>
              <a:t>Facil</a:t>
            </a:r>
            <a:r>
              <a:rPr lang="en-GB" dirty="0" err="1">
                <a:solidFill>
                  <a:srgbClr val="505050"/>
                </a:solidFill>
                <a:latin typeface="SF Pro Display Light"/>
              </a:rPr>
              <a:t>i</a:t>
            </a:r>
            <a:r>
              <a:rPr lang="en-KE" dirty="0">
                <a:solidFill>
                  <a:srgbClr val="505050"/>
                </a:solidFill>
                <a:latin typeface="SF Pro Display Light"/>
              </a:rPr>
              <a:t>ta</a:t>
            </a:r>
            <a:r>
              <a:rPr lang="en-GB" dirty="0">
                <a:solidFill>
                  <a:srgbClr val="505050"/>
                </a:solidFill>
                <a:latin typeface="SF Pro Display Light"/>
              </a:rPr>
              <a:t>t</a:t>
            </a:r>
            <a:r>
              <a:rPr lang="en-KE" dirty="0">
                <a:solidFill>
                  <a:srgbClr val="505050"/>
                </a:solidFill>
                <a:latin typeface="SF Pro Display Light"/>
              </a:rPr>
              <a:t>e the </a:t>
            </a:r>
            <a:r>
              <a:rPr lang="en-KE" dirty="0" err="1">
                <a:solidFill>
                  <a:srgbClr val="505050"/>
                </a:solidFill>
                <a:latin typeface="SF Pro Display Light"/>
              </a:rPr>
              <a:t>mobili</a:t>
            </a:r>
            <a:r>
              <a:rPr lang="en-GB" dirty="0">
                <a:solidFill>
                  <a:srgbClr val="505050"/>
                </a:solidFill>
                <a:latin typeface="SF Pro Display Light"/>
              </a:rPr>
              <a:t>z</a:t>
            </a:r>
            <a:r>
              <a:rPr lang="en-KE" dirty="0">
                <a:solidFill>
                  <a:srgbClr val="505050"/>
                </a:solidFill>
                <a:latin typeface="SF Pro Display Light"/>
              </a:rPr>
              <a:t>a</a:t>
            </a:r>
            <a:r>
              <a:rPr lang="en-GB" dirty="0">
                <a:solidFill>
                  <a:srgbClr val="505050"/>
                </a:solidFill>
                <a:latin typeface="SF Pro Display Light"/>
              </a:rPr>
              <a:t>t</a:t>
            </a:r>
            <a:r>
              <a:rPr lang="en-KE" dirty="0" err="1">
                <a:solidFill>
                  <a:srgbClr val="505050"/>
                </a:solidFill>
                <a:latin typeface="SF Pro Display Light"/>
              </a:rPr>
              <a:t>i</a:t>
            </a:r>
            <a:r>
              <a:rPr lang="en-GB" dirty="0">
                <a:solidFill>
                  <a:srgbClr val="505050"/>
                </a:solidFill>
                <a:latin typeface="SF Pro Display Light"/>
              </a:rPr>
              <a:t>o</a:t>
            </a:r>
            <a:r>
              <a:rPr lang="en-KE" dirty="0">
                <a:solidFill>
                  <a:srgbClr val="505050"/>
                </a:solidFill>
                <a:latin typeface="SF Pro Display Light"/>
              </a:rPr>
              <a:t>n </a:t>
            </a:r>
            <a:r>
              <a:rPr lang="en-GB" dirty="0">
                <a:solidFill>
                  <a:srgbClr val="505050"/>
                </a:solidFill>
                <a:latin typeface="SF Pro Display Light"/>
              </a:rPr>
              <a:t>o</a:t>
            </a:r>
            <a:r>
              <a:rPr lang="en-KE" dirty="0">
                <a:solidFill>
                  <a:srgbClr val="505050"/>
                </a:solidFill>
                <a:latin typeface="SF Pro Display Light"/>
              </a:rPr>
              <a:t>f </a:t>
            </a:r>
            <a:r>
              <a:rPr lang="en-GB" dirty="0">
                <a:solidFill>
                  <a:srgbClr val="505050"/>
                </a:solidFill>
                <a:latin typeface="SF Pro Display Light"/>
              </a:rPr>
              <a:t>C</a:t>
            </a:r>
            <a:r>
              <a:rPr lang="en-KE" dirty="0">
                <a:solidFill>
                  <a:srgbClr val="505050"/>
                </a:solidFill>
                <a:latin typeface="SF Pro Display Light"/>
              </a:rPr>
              <a:t>l</a:t>
            </a:r>
            <a:r>
              <a:rPr lang="en-GB" dirty="0" err="1">
                <a:solidFill>
                  <a:srgbClr val="505050"/>
                </a:solidFill>
                <a:latin typeface="SF Pro Display Light"/>
              </a:rPr>
              <a:t>i</a:t>
            </a:r>
            <a:r>
              <a:rPr lang="en-KE" dirty="0">
                <a:solidFill>
                  <a:srgbClr val="505050"/>
                </a:solidFill>
                <a:latin typeface="SF Pro Display Light"/>
              </a:rPr>
              <a:t>m</a:t>
            </a:r>
            <a:r>
              <a:rPr lang="en-GB" dirty="0">
                <a:solidFill>
                  <a:srgbClr val="505050"/>
                </a:solidFill>
                <a:latin typeface="SF Pro Display Light"/>
              </a:rPr>
              <a:t>a</a:t>
            </a:r>
            <a:r>
              <a:rPr lang="en-KE" dirty="0">
                <a:solidFill>
                  <a:srgbClr val="505050"/>
                </a:solidFill>
                <a:latin typeface="SF Pro Display Light"/>
              </a:rPr>
              <a:t>t</a:t>
            </a:r>
            <a:r>
              <a:rPr lang="en-GB" dirty="0">
                <a:solidFill>
                  <a:srgbClr val="505050"/>
                </a:solidFill>
                <a:latin typeface="SF Pro Display Light"/>
              </a:rPr>
              <a:t>e</a:t>
            </a:r>
            <a:r>
              <a:rPr lang="en-KE" dirty="0">
                <a:solidFill>
                  <a:srgbClr val="505050"/>
                </a:solidFill>
                <a:latin typeface="SF Pro Display Light"/>
              </a:rPr>
              <a:t> </a:t>
            </a:r>
            <a:r>
              <a:rPr lang="en-GB" dirty="0">
                <a:solidFill>
                  <a:srgbClr val="505050"/>
                </a:solidFill>
                <a:latin typeface="SF Pro Display Light"/>
              </a:rPr>
              <a:t>F</a:t>
            </a:r>
            <a:r>
              <a:rPr lang="en-KE" dirty="0" err="1">
                <a:solidFill>
                  <a:srgbClr val="505050"/>
                </a:solidFill>
                <a:latin typeface="SF Pro Display Light"/>
              </a:rPr>
              <a:t>inance</a:t>
            </a:r>
            <a:r>
              <a:rPr lang="en-KE" dirty="0">
                <a:solidFill>
                  <a:srgbClr val="505050"/>
                </a:solidFill>
                <a:latin typeface="SF Pro Display Light"/>
              </a:rPr>
              <a:t> in the Eastern A</a:t>
            </a:r>
            <a:r>
              <a:rPr lang="en-GB" dirty="0">
                <a:solidFill>
                  <a:srgbClr val="505050"/>
                </a:solidFill>
                <a:latin typeface="SF Pro Display Light"/>
              </a:rPr>
              <a:t>f</a:t>
            </a:r>
            <a:r>
              <a:rPr lang="en-KE" dirty="0">
                <a:solidFill>
                  <a:srgbClr val="505050"/>
                </a:solidFill>
                <a:latin typeface="SF Pro Display Light"/>
              </a:rPr>
              <a:t>r</a:t>
            </a:r>
            <a:r>
              <a:rPr lang="en-GB" dirty="0" err="1">
                <a:solidFill>
                  <a:srgbClr val="505050"/>
                </a:solidFill>
                <a:latin typeface="SF Pro Display Light"/>
              </a:rPr>
              <a:t>i</a:t>
            </a:r>
            <a:r>
              <a:rPr lang="en-KE" dirty="0">
                <a:solidFill>
                  <a:srgbClr val="505050"/>
                </a:solidFill>
                <a:latin typeface="SF Pro Display Light"/>
              </a:rPr>
              <a:t>c</a:t>
            </a:r>
            <a:r>
              <a:rPr lang="en-GB" dirty="0">
                <a:solidFill>
                  <a:srgbClr val="505050"/>
                </a:solidFill>
                <a:latin typeface="SF Pro Display Light"/>
              </a:rPr>
              <a:t>a</a:t>
            </a:r>
            <a:r>
              <a:rPr lang="en-KE" dirty="0">
                <a:solidFill>
                  <a:srgbClr val="505050"/>
                </a:solidFill>
                <a:latin typeface="SF Pro Display Light"/>
              </a:rPr>
              <a:t>n </a:t>
            </a:r>
            <a:r>
              <a:rPr lang="en-GB" dirty="0">
                <a:solidFill>
                  <a:srgbClr val="505050"/>
                </a:solidFill>
                <a:latin typeface="SF Pro Display Light"/>
              </a:rPr>
              <a:t>r</a:t>
            </a:r>
            <a:r>
              <a:rPr lang="en-KE" dirty="0">
                <a:solidFill>
                  <a:srgbClr val="505050"/>
                </a:solidFill>
                <a:latin typeface="SF Pro Display Light"/>
              </a:rPr>
              <a:t>e</a:t>
            </a:r>
            <a:r>
              <a:rPr lang="en-GB" dirty="0">
                <a:solidFill>
                  <a:srgbClr val="505050"/>
                </a:solidFill>
                <a:latin typeface="SF Pro Display Light"/>
              </a:rPr>
              <a:t>g</a:t>
            </a:r>
            <a:r>
              <a:rPr lang="en-KE" dirty="0" err="1">
                <a:solidFill>
                  <a:srgbClr val="505050"/>
                </a:solidFill>
                <a:latin typeface="SF Pro Display Light"/>
              </a:rPr>
              <a:t>i</a:t>
            </a:r>
            <a:r>
              <a:rPr lang="en-GB" dirty="0">
                <a:solidFill>
                  <a:srgbClr val="505050"/>
                </a:solidFill>
                <a:latin typeface="SF Pro Display Light"/>
              </a:rPr>
              <a:t>o</a:t>
            </a:r>
            <a:r>
              <a:rPr lang="en-KE" dirty="0">
                <a:solidFill>
                  <a:srgbClr val="505050"/>
                </a:solidFill>
                <a:latin typeface="SF Pro Display Light"/>
              </a:rPr>
              <a:t>n</a:t>
            </a:r>
          </a:p>
        </p:txBody>
      </p:sp>
      <p:sp>
        <p:nvSpPr>
          <p:cNvPr id="7" name="Member States:  Uganda, Kenya, Tanzania, Rwanda, Burundi, Ethiopia"/>
          <p:cNvSpPr txBox="1"/>
          <p:nvPr/>
        </p:nvSpPr>
        <p:spPr>
          <a:xfrm>
            <a:off x="10466722" y="12454050"/>
            <a:ext cx="8569654" cy="57656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nSpc>
                <a:spcPct val="140000"/>
              </a:lnSpc>
              <a:defRPr sz="2200">
                <a:solidFill>
                  <a:srgbClr val="5E5E5E"/>
                </a:solidFill>
                <a:latin typeface="SF Pro Display Regular"/>
                <a:ea typeface="SF Pro Display Regular"/>
                <a:cs typeface="SF Pro Display Regular"/>
                <a:sym typeface="SF Pro Display Regular"/>
              </a:defRPr>
            </a:pPr>
            <a:r>
              <a:rPr b="1" dirty="0">
                <a:latin typeface="SF Pro Display Semibold" charset="0"/>
                <a:ea typeface="SF Pro Display Semibold" charset="0"/>
                <a:cs typeface="SF Pro Display Semibold" charset="0"/>
                <a:sym typeface="SF Pro Display Bold"/>
              </a:rPr>
              <a:t>Member States</a:t>
            </a:r>
            <a:r>
              <a:rPr>
                <a:latin typeface="+mj-lt"/>
                <a:ea typeface="+mj-ea"/>
                <a:cs typeface="+mj-cs"/>
                <a:sym typeface="SF Pro Display Bold"/>
              </a:rPr>
              <a:t>: </a:t>
            </a:r>
            <a:r>
              <a:t> Burundi</a:t>
            </a:r>
            <a:r>
              <a:rPr dirty="0"/>
              <a:t>, Ethiopia</a:t>
            </a:r>
            <a:r>
              <a:rPr lang="en-US" dirty="0"/>
              <a:t>, Kenya, Rwanda</a:t>
            </a:r>
            <a:r>
              <a:rPr lang="en-US"/>
              <a:t>, Tanzania, Uganda</a:t>
            </a:r>
            <a:r>
              <a:rPr lang="en-US" dirty="0"/>
              <a:t>, </a:t>
            </a:r>
            <a:endParaRPr dirty="0"/>
          </a:p>
        </p:txBody>
      </p:sp>
      <p:sp>
        <p:nvSpPr>
          <p:cNvPr id="12" name="Rectangle">
            <a:extLst>
              <a:ext uri="{FF2B5EF4-FFF2-40B4-BE49-F238E27FC236}">
                <a16:creationId xmlns:a16="http://schemas.microsoft.com/office/drawing/2014/main" id="{52BDB089-4557-46CC-9ACB-1603D8C18D78}"/>
              </a:ext>
            </a:extLst>
          </p:cNvPr>
          <p:cNvSpPr/>
          <p:nvPr/>
        </p:nvSpPr>
        <p:spPr>
          <a:xfrm>
            <a:off x="8670" y="-54768"/>
            <a:ext cx="9022855" cy="13770768"/>
          </a:xfrm>
          <a:prstGeom prst="rect">
            <a:avLst/>
          </a:prstGeom>
          <a:blipFill>
            <a:blip r:embed="rId2" cstate="hqprint">
              <a:extLst>
                <a:ext uri="{28A0092B-C50C-407E-A947-70E740481C1C}">
                  <a14:useLocalDpi xmlns:a14="http://schemas.microsoft.com/office/drawing/2010/main" val="0"/>
                </a:ext>
              </a:extLst>
            </a:blip>
            <a:srcRect/>
            <a:stretch>
              <a:fillRect t="187"/>
            </a:stretch>
          </a:blipFill>
          <a:ln w="12700">
            <a:miter lim="400000"/>
          </a:ln>
        </p:spPr>
        <p:txBody>
          <a:bodyPr lIns="0" tIns="0" rIns="0" bIns="0" anchor="ctr"/>
          <a:lstStyle/>
          <a:p>
            <a:pPr algn="ctr">
              <a:defRPr sz="3200">
                <a:solidFill>
                  <a:srgbClr val="FFFFFF"/>
                </a:solidFill>
                <a:latin typeface="+mn-lt"/>
                <a:ea typeface="+mn-ea"/>
                <a:cs typeface="+mn-cs"/>
                <a:sym typeface="Helvetica Neue Medium"/>
              </a:defRPr>
            </a:pPr>
            <a:endParaRPr sz="3200"/>
          </a:p>
        </p:txBody>
      </p:sp>
    </p:spTree>
    <p:extLst>
      <p:ext uri="{BB962C8B-B14F-4D97-AF65-F5344CB8AC3E}">
        <p14:creationId xmlns:p14="http://schemas.microsoft.com/office/powerpoint/2010/main" val="105460980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pporting readiness…"/>
          <p:cNvSpPr txBox="1"/>
          <p:nvPr/>
        </p:nvSpPr>
        <p:spPr>
          <a:xfrm>
            <a:off x="13991406" y="1119319"/>
            <a:ext cx="8334323" cy="843110"/>
          </a:xfrm>
          <a:prstGeom prst="rect">
            <a:avLst/>
          </a:prstGeom>
          <a:ln w="12700">
            <a:miter lim="400000"/>
          </a:ln>
          <a:extLst>
            <a:ext uri="{C572A759-6A51-4108-AA02-DFA0A04FC94B}">
              <ma14:wrappingTextBoxFlag xmlns:ma14="http://schemas.microsoft.com/office/mac/drawingml/2011/main" xmlns="" val="1"/>
            </a:ext>
          </a:extLst>
        </p:spPr>
        <p:txBody>
          <a:bodyPr lIns="50797" tIns="50797" rIns="50797" bIns="50797" anchor="ctr">
            <a:spAutoFit/>
          </a:bodyPr>
          <a:lstStyle/>
          <a:p>
            <a:pPr>
              <a:lnSpc>
                <a:spcPct val="80000"/>
              </a:lnSpc>
              <a:defRPr sz="6000" spc="59">
                <a:solidFill>
                  <a:srgbClr val="5E5E5E"/>
                </a:solidFill>
                <a:latin typeface="+mj-lt"/>
                <a:ea typeface="+mj-ea"/>
                <a:cs typeface="+mj-cs"/>
                <a:sym typeface="SF Pro Display Bold"/>
              </a:defRPr>
            </a:pPr>
            <a:r>
              <a:rPr lang="en-GB" sz="5999" b="1" dirty="0">
                <a:latin typeface="SF Pro Display" charset="0"/>
                <a:ea typeface="SF Pro Display" charset="0"/>
                <a:cs typeface="SF Pro Display" charset="0"/>
              </a:rPr>
              <a:t>P</a:t>
            </a:r>
            <a:r>
              <a:rPr lang="en-KE" sz="5999" b="1" dirty="0">
                <a:latin typeface="SF Pro Display" charset="0"/>
                <a:ea typeface="SF Pro Display" charset="0"/>
                <a:cs typeface="SF Pro Display" charset="0"/>
              </a:rPr>
              <a:t>r</a:t>
            </a:r>
            <a:r>
              <a:rPr lang="en-GB" sz="5999" b="1" dirty="0">
                <a:latin typeface="SF Pro Display" charset="0"/>
                <a:ea typeface="SF Pro Display" charset="0"/>
                <a:cs typeface="SF Pro Display" charset="0"/>
              </a:rPr>
              <a:t>o</a:t>
            </a:r>
            <a:r>
              <a:rPr lang="en-KE" sz="5999" b="1" dirty="0">
                <a:latin typeface="SF Pro Display" charset="0"/>
                <a:ea typeface="SF Pro Display" charset="0"/>
                <a:cs typeface="SF Pro Display" charset="0"/>
              </a:rPr>
              <a:t>g</a:t>
            </a:r>
            <a:r>
              <a:rPr lang="en-GB" sz="5999" b="1" dirty="0">
                <a:latin typeface="SF Pro Display" charset="0"/>
                <a:ea typeface="SF Pro Display" charset="0"/>
                <a:cs typeface="SF Pro Display" charset="0"/>
              </a:rPr>
              <a:t>r</a:t>
            </a:r>
            <a:r>
              <a:rPr lang="en-KE" sz="5999" b="1" dirty="0">
                <a:latin typeface="SF Pro Display" charset="0"/>
                <a:ea typeface="SF Pro Display" charset="0"/>
                <a:cs typeface="SF Pro Display" charset="0"/>
              </a:rPr>
              <a:t>e</a:t>
            </a:r>
            <a:r>
              <a:rPr lang="en-GB" sz="5999" b="1" dirty="0">
                <a:latin typeface="SF Pro Display" charset="0"/>
                <a:ea typeface="SF Pro Display" charset="0"/>
                <a:cs typeface="SF Pro Display" charset="0"/>
              </a:rPr>
              <a:t>s</a:t>
            </a:r>
            <a:r>
              <a:rPr lang="en-KE" sz="5999" b="1" dirty="0">
                <a:latin typeface="SF Pro Display" charset="0"/>
                <a:ea typeface="SF Pro Display" charset="0"/>
                <a:cs typeface="SF Pro Display" charset="0"/>
              </a:rPr>
              <a:t>s </a:t>
            </a:r>
            <a:r>
              <a:rPr lang="en-GB" sz="5999" b="1" dirty="0">
                <a:latin typeface="SF Pro Display" charset="0"/>
                <a:ea typeface="SF Pro Display" charset="0"/>
                <a:cs typeface="SF Pro Display" charset="0"/>
              </a:rPr>
              <a:t>t</a:t>
            </a:r>
            <a:r>
              <a:rPr lang="en-KE" sz="5999" b="1" dirty="0">
                <a:latin typeface="SF Pro Display" charset="0"/>
                <a:ea typeface="SF Pro Display" charset="0"/>
                <a:cs typeface="SF Pro Display" charset="0"/>
              </a:rPr>
              <a:t>o </a:t>
            </a:r>
            <a:r>
              <a:rPr lang="en-GB" sz="5999" b="1" dirty="0">
                <a:latin typeface="SF Pro Display" charset="0"/>
                <a:ea typeface="SF Pro Display" charset="0"/>
                <a:cs typeface="SF Pro Display" charset="0"/>
              </a:rPr>
              <a:t>d</a:t>
            </a:r>
            <a:r>
              <a:rPr lang="en-KE" sz="5999" b="1" dirty="0">
                <a:latin typeface="SF Pro Display" charset="0"/>
                <a:ea typeface="SF Pro Display" charset="0"/>
                <a:cs typeface="SF Pro Display" charset="0"/>
              </a:rPr>
              <a:t>a</a:t>
            </a:r>
            <a:r>
              <a:rPr lang="en-GB" sz="5999" b="1" dirty="0">
                <a:latin typeface="SF Pro Display" charset="0"/>
                <a:ea typeface="SF Pro Display" charset="0"/>
                <a:cs typeface="SF Pro Display" charset="0"/>
              </a:rPr>
              <a:t>t</a:t>
            </a:r>
            <a:r>
              <a:rPr lang="en-KE" sz="5999" b="1" dirty="0">
                <a:latin typeface="SF Pro Display" charset="0"/>
                <a:ea typeface="SF Pro Display" charset="0"/>
                <a:cs typeface="SF Pro Display" charset="0"/>
              </a:rPr>
              <a:t>e</a:t>
            </a:r>
            <a:r>
              <a:rPr sz="5999" b="1" dirty="0">
                <a:latin typeface="SF Pro Display" charset="0"/>
                <a:ea typeface="SF Pro Display" charset="0"/>
                <a:cs typeface="SF Pro Display" charset="0"/>
              </a:rPr>
              <a:t> </a:t>
            </a:r>
          </a:p>
        </p:txBody>
      </p:sp>
      <p:sp>
        <p:nvSpPr>
          <p:cNvPr id="5" name="Country driven process Burundi, Ethiopia, Rwanda and Uganda presented country needs.  The NDC Partnership's Climate Action Enhancement Package is a new offering designed to deliver targeted, fast-track support to countries to enhance the quality, increase the ambition, and implement nationally determined contributions."/>
          <p:cNvSpPr txBox="1"/>
          <p:nvPr/>
        </p:nvSpPr>
        <p:spPr>
          <a:xfrm>
            <a:off x="14076623" y="1761982"/>
            <a:ext cx="9960560" cy="10819687"/>
          </a:xfrm>
          <a:prstGeom prst="rect">
            <a:avLst/>
          </a:prstGeom>
          <a:ln w="12700">
            <a:miter lim="400000"/>
          </a:ln>
          <a:extLst>
            <a:ext uri="{C572A759-6A51-4108-AA02-DFA0A04FC94B}">
              <ma14:wrappingTextBoxFlag xmlns:ma14="http://schemas.microsoft.com/office/mac/drawingml/2011/main" xmlns="" val="1"/>
            </a:ext>
          </a:extLst>
        </p:spPr>
        <p:txBody>
          <a:bodyPr wrap="square" lIns="50797" tIns="50797" rIns="50797" bIns="50797" anchor="ctr">
            <a:spAutoFit/>
          </a:bodyPr>
          <a:lstStyle>
            <a:lvl1pPr>
              <a:lnSpc>
                <a:spcPct val="140000"/>
              </a:lnSpc>
              <a:defRPr sz="2200">
                <a:solidFill>
                  <a:srgbClr val="5E5E5E"/>
                </a:solidFill>
                <a:latin typeface="SF Pro Display Regular"/>
                <a:ea typeface="SF Pro Display Regular"/>
                <a:cs typeface="SF Pro Display Regular"/>
                <a:sym typeface="SF Pro Display Regular"/>
              </a:defRPr>
            </a:lvl1pPr>
          </a:lstStyle>
          <a:p>
            <a:pPr marL="342900" lvl="0" indent="-342900">
              <a:lnSpc>
                <a:spcPct val="150000"/>
              </a:lnSpc>
              <a:buFont typeface="Arial" panose="020B0604020202020204" pitchFamily="34" charset="0"/>
              <a:buChar char="•"/>
            </a:pPr>
            <a:r>
              <a:rPr lang="en-US" sz="3600" dirty="0">
                <a:latin typeface="SF Pro Display Light"/>
              </a:rPr>
              <a:t>P</a:t>
            </a:r>
            <a:r>
              <a:rPr lang="en-GB" sz="3600" dirty="0" err="1">
                <a:latin typeface="SF Pro Display Light"/>
              </a:rPr>
              <a:t>rivate</a:t>
            </a:r>
            <a:r>
              <a:rPr lang="en-GB" sz="3600" dirty="0">
                <a:latin typeface="SF Pro Display Light"/>
              </a:rPr>
              <a:t> sector dialogue</a:t>
            </a:r>
            <a:r>
              <a:rPr lang="en-KE" sz="3600" dirty="0">
                <a:latin typeface="SF Pro Display Light"/>
              </a:rPr>
              <a:t> </a:t>
            </a:r>
            <a:r>
              <a:rPr lang="en-GB" sz="3600" dirty="0">
                <a:latin typeface="SF Pro Display Light"/>
              </a:rPr>
              <a:t>o</a:t>
            </a:r>
            <a:r>
              <a:rPr lang="en-KE" sz="3600" dirty="0">
                <a:latin typeface="SF Pro Display Light"/>
              </a:rPr>
              <a:t>n </a:t>
            </a:r>
            <a:r>
              <a:rPr lang="en-GB" sz="3600" dirty="0">
                <a:latin typeface="SF Pro Display Light"/>
              </a:rPr>
              <a:t>c</a:t>
            </a:r>
            <a:r>
              <a:rPr lang="en-KE" sz="3600" dirty="0">
                <a:latin typeface="SF Pro Display Light"/>
              </a:rPr>
              <a:t>a</a:t>
            </a:r>
            <a:r>
              <a:rPr lang="en-GB" sz="3600" dirty="0">
                <a:latin typeface="SF Pro Display Light"/>
              </a:rPr>
              <a:t>r</a:t>
            </a:r>
            <a:r>
              <a:rPr lang="en-KE" sz="3600" dirty="0">
                <a:latin typeface="SF Pro Display Light"/>
              </a:rPr>
              <a:t>b</a:t>
            </a:r>
            <a:r>
              <a:rPr lang="en-GB" sz="3600" dirty="0">
                <a:latin typeface="SF Pro Display Light"/>
              </a:rPr>
              <a:t>o</a:t>
            </a:r>
            <a:r>
              <a:rPr lang="en-KE" sz="3600" dirty="0">
                <a:latin typeface="SF Pro Display Light"/>
              </a:rPr>
              <a:t>n </a:t>
            </a:r>
            <a:r>
              <a:rPr lang="en-GB" sz="3600" dirty="0">
                <a:latin typeface="SF Pro Display Light"/>
              </a:rPr>
              <a:t>m</a:t>
            </a:r>
            <a:r>
              <a:rPr lang="en-KE" sz="3600" dirty="0">
                <a:latin typeface="SF Pro Display Light"/>
              </a:rPr>
              <a:t>a</a:t>
            </a:r>
            <a:r>
              <a:rPr lang="en-GB" sz="3600" dirty="0">
                <a:latin typeface="SF Pro Display Light"/>
              </a:rPr>
              <a:t>r</a:t>
            </a:r>
            <a:r>
              <a:rPr lang="en-KE" sz="3600" dirty="0">
                <a:latin typeface="SF Pro Display Light"/>
              </a:rPr>
              <a:t>k</a:t>
            </a:r>
            <a:r>
              <a:rPr lang="en-GB" sz="3600" dirty="0">
                <a:latin typeface="SF Pro Display Light"/>
              </a:rPr>
              <a:t>e</a:t>
            </a:r>
            <a:r>
              <a:rPr lang="en-KE" sz="3600" dirty="0">
                <a:latin typeface="SF Pro Display Light"/>
              </a:rPr>
              <a:t>t</a:t>
            </a:r>
            <a:r>
              <a:rPr lang="en-GB" sz="3600" dirty="0">
                <a:latin typeface="SF Pro Display Light"/>
              </a:rPr>
              <a:t>s </a:t>
            </a:r>
            <a:r>
              <a:rPr lang="en-US" sz="3600" dirty="0">
                <a:latin typeface="SF Pro Display Light"/>
              </a:rPr>
              <a:t>was held in Addis Ababa</a:t>
            </a:r>
            <a:endParaRPr lang="en-KE" sz="3600" dirty="0">
              <a:latin typeface="SF Pro Display Light"/>
            </a:endParaRPr>
          </a:p>
          <a:p>
            <a:pPr marL="342900" lvl="0" indent="-342900">
              <a:lnSpc>
                <a:spcPct val="150000"/>
              </a:lnSpc>
              <a:buFont typeface="Arial" panose="020B0604020202020204" pitchFamily="34" charset="0"/>
              <a:buChar char="•"/>
            </a:pPr>
            <a:r>
              <a:rPr lang="en-US" sz="3600" dirty="0">
                <a:latin typeface="SF Pro Display Light"/>
              </a:rPr>
              <a:t>Pre-COP</a:t>
            </a:r>
            <a:r>
              <a:rPr lang="en-KE" sz="3600" dirty="0">
                <a:latin typeface="SF Pro Display Light"/>
              </a:rPr>
              <a:t> 25</a:t>
            </a:r>
            <a:r>
              <a:rPr lang="en-US" sz="3600" dirty="0">
                <a:latin typeface="SF Pro Display Light"/>
              </a:rPr>
              <a:t> negotiators training was held in Dar Es Salaam</a:t>
            </a:r>
            <a:endParaRPr lang="en-KE" sz="3600" dirty="0">
              <a:latin typeface="SF Pro Display Light"/>
            </a:endParaRPr>
          </a:p>
          <a:p>
            <a:pPr marL="342900" lvl="0" indent="-342900">
              <a:lnSpc>
                <a:spcPct val="150000"/>
              </a:lnSpc>
              <a:buFont typeface="Arial" panose="020B0604020202020204" pitchFamily="34" charset="0"/>
              <a:buChar char="•"/>
            </a:pPr>
            <a:r>
              <a:rPr lang="en-US" sz="3600" dirty="0">
                <a:latin typeface="SF Pro Display Light"/>
              </a:rPr>
              <a:t>Eastern Africa CDM portfolio technical analysis undertaken</a:t>
            </a:r>
            <a:endParaRPr lang="en-KE" sz="3600" dirty="0">
              <a:latin typeface="SF Pro Display Light"/>
            </a:endParaRPr>
          </a:p>
          <a:p>
            <a:pPr marL="342900" lvl="0" indent="-342900">
              <a:lnSpc>
                <a:spcPct val="150000"/>
              </a:lnSpc>
              <a:buFont typeface="Arial" panose="020B0604020202020204" pitchFamily="34" charset="0"/>
              <a:buChar char="•"/>
            </a:pPr>
            <a:r>
              <a:rPr lang="en-KE" sz="3600" dirty="0">
                <a:latin typeface="SF Pro Display Light"/>
              </a:rPr>
              <a:t>Launch of the Alliance website</a:t>
            </a:r>
          </a:p>
          <a:p>
            <a:pPr marL="342900" lvl="0" indent="-342900">
              <a:lnSpc>
                <a:spcPct val="150000"/>
              </a:lnSpc>
              <a:buFont typeface="Arial" panose="020B0604020202020204" pitchFamily="34" charset="0"/>
              <a:buChar char="•"/>
            </a:pPr>
            <a:r>
              <a:rPr lang="en-US" sz="3600" dirty="0">
                <a:latin typeface="SF Pro Display Light"/>
              </a:rPr>
              <a:t>Development of a </a:t>
            </a:r>
            <a:r>
              <a:rPr lang="en-US" sz="3600" dirty="0" err="1">
                <a:latin typeface="SF Pro Display Light"/>
              </a:rPr>
              <a:t>Standardised</a:t>
            </a:r>
            <a:r>
              <a:rPr lang="en-US" sz="3600" dirty="0">
                <a:latin typeface="SF Pro Display Light"/>
              </a:rPr>
              <a:t> Baseline Grid Emission Factor for Kenya </a:t>
            </a:r>
            <a:r>
              <a:rPr lang="en-KE" sz="3600" dirty="0">
                <a:latin typeface="SF Pro Display Light"/>
              </a:rPr>
              <a:t>– </a:t>
            </a:r>
            <a:r>
              <a:rPr lang="en-GB" sz="3600" dirty="0">
                <a:latin typeface="SF Pro Display Light"/>
              </a:rPr>
              <a:t>s</a:t>
            </a:r>
            <a:r>
              <a:rPr lang="en-KE" sz="3600" dirty="0" err="1">
                <a:latin typeface="SF Pro Display Light"/>
              </a:rPr>
              <a:t>uccess</a:t>
            </a:r>
            <a:r>
              <a:rPr lang="en-GB" sz="3600" dirty="0">
                <a:latin typeface="SF Pro Display Light"/>
              </a:rPr>
              <a:t>f</a:t>
            </a:r>
            <a:r>
              <a:rPr lang="en-KE" sz="3600" dirty="0">
                <a:latin typeface="SF Pro Display Light"/>
              </a:rPr>
              <a:t>u</a:t>
            </a:r>
            <a:r>
              <a:rPr lang="en-GB" sz="3600" dirty="0">
                <a:latin typeface="SF Pro Display Light"/>
              </a:rPr>
              <a:t>l</a:t>
            </a:r>
            <a:r>
              <a:rPr lang="en-KE" sz="3600" dirty="0">
                <a:latin typeface="SF Pro Display Light"/>
              </a:rPr>
              <a:t> </a:t>
            </a:r>
            <a:r>
              <a:rPr lang="en-GB" sz="3600" dirty="0">
                <a:latin typeface="SF Pro Display Light"/>
              </a:rPr>
              <a:t>o</a:t>
            </a:r>
            <a:r>
              <a:rPr lang="en-KE" sz="3600" dirty="0">
                <a:latin typeface="SF Pro Display Light"/>
              </a:rPr>
              <a:t>n</a:t>
            </a:r>
            <a:r>
              <a:rPr lang="en-GB" sz="3600" dirty="0">
                <a:latin typeface="SF Pro Display Light"/>
              </a:rPr>
              <a:t>l</a:t>
            </a:r>
            <a:r>
              <a:rPr lang="en-KE" sz="3600" dirty="0" err="1">
                <a:latin typeface="SF Pro Display Light"/>
              </a:rPr>
              <a:t>i</a:t>
            </a:r>
            <a:r>
              <a:rPr lang="en-GB" sz="3600" dirty="0">
                <a:latin typeface="SF Pro Display Light"/>
              </a:rPr>
              <a:t>n</a:t>
            </a:r>
            <a:r>
              <a:rPr lang="en-KE" sz="3600" dirty="0">
                <a:latin typeface="SF Pro Display Light"/>
              </a:rPr>
              <a:t>e </a:t>
            </a:r>
            <a:r>
              <a:rPr lang="en-GB" sz="3600" dirty="0">
                <a:latin typeface="SF Pro Display Light"/>
              </a:rPr>
              <a:t>s</a:t>
            </a:r>
            <a:r>
              <a:rPr lang="en-KE" sz="3600" dirty="0">
                <a:latin typeface="SF Pro Display Light"/>
              </a:rPr>
              <a:t>t</a:t>
            </a:r>
            <a:r>
              <a:rPr lang="en-GB" sz="3600" dirty="0">
                <a:latin typeface="SF Pro Display Light"/>
              </a:rPr>
              <a:t>a</a:t>
            </a:r>
            <a:r>
              <a:rPr lang="en-KE" sz="3600" dirty="0">
                <a:latin typeface="SF Pro Display Light"/>
              </a:rPr>
              <a:t>k</a:t>
            </a:r>
            <a:r>
              <a:rPr lang="en-GB" sz="3600" dirty="0">
                <a:latin typeface="SF Pro Display Light"/>
              </a:rPr>
              <a:t>e</a:t>
            </a:r>
            <a:r>
              <a:rPr lang="en-KE" sz="3600" dirty="0">
                <a:latin typeface="SF Pro Display Light"/>
              </a:rPr>
              <a:t>h</a:t>
            </a:r>
            <a:r>
              <a:rPr lang="en-GB" sz="3600" dirty="0">
                <a:latin typeface="SF Pro Display Light"/>
              </a:rPr>
              <a:t>o</a:t>
            </a:r>
            <a:r>
              <a:rPr lang="en-KE" sz="3600" dirty="0">
                <a:latin typeface="SF Pro Display Light"/>
              </a:rPr>
              <a:t>l</a:t>
            </a:r>
            <a:r>
              <a:rPr lang="en-GB" sz="3600" dirty="0">
                <a:latin typeface="SF Pro Display Light"/>
              </a:rPr>
              <a:t>d</a:t>
            </a:r>
            <a:r>
              <a:rPr lang="en-KE" sz="3600" dirty="0">
                <a:latin typeface="SF Pro Display Light"/>
              </a:rPr>
              <a:t>e</a:t>
            </a:r>
            <a:r>
              <a:rPr lang="en-GB" sz="3600" dirty="0">
                <a:latin typeface="SF Pro Display Light"/>
              </a:rPr>
              <a:t>r</a:t>
            </a:r>
            <a:r>
              <a:rPr lang="en-KE" sz="3600" dirty="0">
                <a:latin typeface="SF Pro Display Light"/>
              </a:rPr>
              <a:t> </a:t>
            </a:r>
            <a:r>
              <a:rPr lang="en-GB" sz="3600" dirty="0">
                <a:latin typeface="SF Pro Display Light"/>
              </a:rPr>
              <a:t>v</a:t>
            </a:r>
            <a:r>
              <a:rPr lang="en-KE" sz="3600" dirty="0">
                <a:latin typeface="SF Pro Display Light"/>
              </a:rPr>
              <a:t>a</a:t>
            </a:r>
            <a:r>
              <a:rPr lang="en-GB" sz="3600" dirty="0">
                <a:latin typeface="SF Pro Display Light"/>
              </a:rPr>
              <a:t>l</a:t>
            </a:r>
            <a:r>
              <a:rPr lang="en-KE" sz="3600" dirty="0" err="1">
                <a:latin typeface="SF Pro Display Light"/>
              </a:rPr>
              <a:t>i</a:t>
            </a:r>
            <a:r>
              <a:rPr lang="en-GB" sz="3600" dirty="0">
                <a:latin typeface="SF Pro Display Light"/>
              </a:rPr>
              <a:t>d</a:t>
            </a:r>
            <a:r>
              <a:rPr lang="en-KE" sz="3600" dirty="0">
                <a:latin typeface="SF Pro Display Light"/>
              </a:rPr>
              <a:t>a</a:t>
            </a:r>
            <a:r>
              <a:rPr lang="en-GB" sz="3600" dirty="0">
                <a:latin typeface="SF Pro Display Light"/>
              </a:rPr>
              <a:t>t</a:t>
            </a:r>
            <a:r>
              <a:rPr lang="en-KE" sz="3600" dirty="0" err="1">
                <a:latin typeface="SF Pro Display Light"/>
              </a:rPr>
              <a:t>i</a:t>
            </a:r>
            <a:r>
              <a:rPr lang="en-GB" sz="3600" dirty="0">
                <a:latin typeface="SF Pro Display Light"/>
              </a:rPr>
              <a:t>o</a:t>
            </a:r>
            <a:r>
              <a:rPr lang="en-KE" sz="3600" dirty="0">
                <a:latin typeface="SF Pro Display Light"/>
              </a:rPr>
              <a:t>n </a:t>
            </a:r>
            <a:r>
              <a:rPr lang="en-GB" sz="3600" dirty="0">
                <a:latin typeface="SF Pro Display Light"/>
              </a:rPr>
              <a:t>w</a:t>
            </a:r>
            <a:r>
              <a:rPr lang="en-KE" sz="3600" dirty="0">
                <a:latin typeface="SF Pro Display Light"/>
              </a:rPr>
              <a:t>o</a:t>
            </a:r>
            <a:r>
              <a:rPr lang="en-GB" sz="3600" dirty="0">
                <a:latin typeface="SF Pro Display Light"/>
              </a:rPr>
              <a:t>r</a:t>
            </a:r>
            <a:r>
              <a:rPr lang="en-KE" sz="3600" dirty="0">
                <a:latin typeface="SF Pro Display Light"/>
              </a:rPr>
              <a:t>k</a:t>
            </a:r>
            <a:r>
              <a:rPr lang="en-GB" sz="3600" dirty="0">
                <a:latin typeface="SF Pro Display Light"/>
              </a:rPr>
              <a:t>s</a:t>
            </a:r>
            <a:r>
              <a:rPr lang="en-KE" sz="3600" dirty="0">
                <a:latin typeface="SF Pro Display Light"/>
              </a:rPr>
              <a:t>h</a:t>
            </a:r>
            <a:r>
              <a:rPr lang="en-GB" sz="3600" dirty="0">
                <a:latin typeface="SF Pro Display Light"/>
              </a:rPr>
              <a:t>o</a:t>
            </a:r>
            <a:r>
              <a:rPr lang="en-KE" sz="3600" dirty="0">
                <a:latin typeface="SF Pro Display Light"/>
              </a:rPr>
              <a:t>p.</a:t>
            </a:r>
          </a:p>
          <a:p>
            <a:pPr marL="342900" lvl="0" indent="-342900">
              <a:lnSpc>
                <a:spcPct val="150000"/>
              </a:lnSpc>
              <a:buFont typeface="Arial" panose="020B0604020202020204" pitchFamily="34" charset="0"/>
              <a:buChar char="•"/>
            </a:pPr>
            <a:r>
              <a:rPr lang="en-GB" sz="3600" dirty="0">
                <a:latin typeface="SF Pro Display Light"/>
              </a:rPr>
              <a:t>C</a:t>
            </a:r>
            <a:r>
              <a:rPr lang="en-KE" sz="3600" dirty="0">
                <a:latin typeface="SF Pro Display Light"/>
              </a:rPr>
              <a:t>o</a:t>
            </a:r>
            <a:r>
              <a:rPr lang="en-GB" sz="3600" dirty="0">
                <a:latin typeface="SF Pro Display Light"/>
              </a:rPr>
              <a:t>m</a:t>
            </a:r>
            <a:r>
              <a:rPr lang="en-KE" sz="3600" dirty="0">
                <a:latin typeface="SF Pro Display Light"/>
              </a:rPr>
              <a:t>p</a:t>
            </a:r>
            <a:r>
              <a:rPr lang="en-GB" sz="3600" dirty="0">
                <a:latin typeface="SF Pro Display Light"/>
              </a:rPr>
              <a:t>l</a:t>
            </a:r>
            <a:r>
              <a:rPr lang="en-KE" sz="3600" dirty="0">
                <a:latin typeface="SF Pro Display Light"/>
              </a:rPr>
              <a:t>e</a:t>
            </a:r>
            <a:r>
              <a:rPr lang="en-GB" sz="3600" dirty="0">
                <a:latin typeface="SF Pro Display Light"/>
              </a:rPr>
              <a:t>t</a:t>
            </a:r>
            <a:r>
              <a:rPr lang="en-KE" sz="3600" dirty="0">
                <a:latin typeface="SF Pro Display Light"/>
              </a:rPr>
              <a:t>e</a:t>
            </a:r>
            <a:r>
              <a:rPr lang="en-GB" sz="3600" dirty="0">
                <a:latin typeface="SF Pro Display Light"/>
              </a:rPr>
              <a:t>d</a:t>
            </a:r>
            <a:r>
              <a:rPr lang="en-KE" sz="3600" dirty="0">
                <a:latin typeface="SF Pro Display Light"/>
              </a:rPr>
              <a:t> Workplan – based </a:t>
            </a:r>
            <a:r>
              <a:rPr lang="en-GB" sz="3600" dirty="0">
                <a:latin typeface="SF Pro Display Light"/>
              </a:rPr>
              <a:t>o</a:t>
            </a:r>
            <a:r>
              <a:rPr lang="en-KE" sz="3600" dirty="0">
                <a:latin typeface="SF Pro Display Light"/>
              </a:rPr>
              <a:t>n </a:t>
            </a:r>
            <a:r>
              <a:rPr lang="en-GB" sz="3600" dirty="0">
                <a:latin typeface="SF Pro Display Light"/>
              </a:rPr>
              <a:t>m</a:t>
            </a:r>
            <a:r>
              <a:rPr lang="en-KE" sz="3600" dirty="0">
                <a:latin typeface="SF Pro Display Light"/>
              </a:rPr>
              <a:t>e</a:t>
            </a:r>
            <a:r>
              <a:rPr lang="en-GB" sz="3600" dirty="0">
                <a:latin typeface="SF Pro Display Light"/>
              </a:rPr>
              <a:t>m</a:t>
            </a:r>
            <a:r>
              <a:rPr lang="en-KE" sz="3600" dirty="0">
                <a:latin typeface="SF Pro Display Light"/>
              </a:rPr>
              <a:t>b</a:t>
            </a:r>
            <a:r>
              <a:rPr lang="en-GB" sz="3600" dirty="0">
                <a:latin typeface="SF Pro Display Light"/>
              </a:rPr>
              <a:t>e</a:t>
            </a:r>
            <a:r>
              <a:rPr lang="en-KE" sz="3600" dirty="0">
                <a:latin typeface="SF Pro Display Light"/>
              </a:rPr>
              <a:t>r </a:t>
            </a:r>
            <a:r>
              <a:rPr lang="en-GB" sz="3600" dirty="0">
                <a:latin typeface="SF Pro Display Light"/>
              </a:rPr>
              <a:t>c</a:t>
            </a:r>
            <a:r>
              <a:rPr lang="en-KE" sz="3600" dirty="0">
                <a:latin typeface="SF Pro Display Light"/>
              </a:rPr>
              <a:t>o</a:t>
            </a:r>
            <a:r>
              <a:rPr lang="en-GB" sz="3600" dirty="0">
                <a:latin typeface="SF Pro Display Light"/>
              </a:rPr>
              <a:t>u</a:t>
            </a:r>
            <a:r>
              <a:rPr lang="en-KE" sz="3600" dirty="0">
                <a:latin typeface="SF Pro Display Light"/>
              </a:rPr>
              <a:t>n</a:t>
            </a:r>
            <a:r>
              <a:rPr lang="en-GB" sz="3600" dirty="0">
                <a:latin typeface="SF Pro Display Light"/>
              </a:rPr>
              <a:t>t</a:t>
            </a:r>
            <a:r>
              <a:rPr lang="en-KE" sz="3600" dirty="0">
                <a:latin typeface="SF Pro Display Light"/>
              </a:rPr>
              <a:t>r</a:t>
            </a:r>
            <a:r>
              <a:rPr lang="en-GB" sz="3600" dirty="0">
                <a:latin typeface="SF Pro Display Light"/>
              </a:rPr>
              <a:t>y</a:t>
            </a:r>
            <a:r>
              <a:rPr lang="en-KE" sz="3600" dirty="0">
                <a:latin typeface="SF Pro Display Light"/>
              </a:rPr>
              <a:t>’</a:t>
            </a:r>
            <a:r>
              <a:rPr lang="en-GB" sz="3600" dirty="0">
                <a:latin typeface="SF Pro Display Light"/>
              </a:rPr>
              <a:t>s</a:t>
            </a:r>
            <a:r>
              <a:rPr lang="en-KE" sz="3600" dirty="0">
                <a:latin typeface="SF Pro Display Light"/>
              </a:rPr>
              <a:t> requests</a:t>
            </a:r>
          </a:p>
          <a:p>
            <a:pPr marL="342900" lvl="0" indent="-342900">
              <a:lnSpc>
                <a:spcPct val="150000"/>
              </a:lnSpc>
              <a:buFont typeface="Arial" panose="020B0604020202020204" pitchFamily="34" charset="0"/>
              <a:buChar char="•"/>
            </a:pPr>
            <a:r>
              <a:rPr lang="en-KE" sz="3600" dirty="0">
                <a:latin typeface="SF Pro Display Light"/>
              </a:rPr>
              <a:t>CPLC </a:t>
            </a:r>
            <a:r>
              <a:rPr lang="en-KE" sz="3600" dirty="0" err="1">
                <a:latin typeface="SF Pro Display Light"/>
              </a:rPr>
              <a:t>st</a:t>
            </a:r>
            <a:r>
              <a:rPr lang="en-GB" sz="3600" dirty="0">
                <a:latin typeface="SF Pro Display Light"/>
              </a:rPr>
              <a:t>r</a:t>
            </a:r>
            <a:r>
              <a:rPr lang="en-KE" sz="3600" dirty="0">
                <a:latin typeface="SF Pro Display Light"/>
              </a:rPr>
              <a:t>a</a:t>
            </a:r>
            <a:r>
              <a:rPr lang="en-GB" sz="3600" dirty="0">
                <a:latin typeface="SF Pro Display Light"/>
              </a:rPr>
              <a:t>t</a:t>
            </a:r>
            <a:r>
              <a:rPr lang="en-KE" sz="3600" dirty="0">
                <a:latin typeface="SF Pro Display Light"/>
              </a:rPr>
              <a:t>e</a:t>
            </a:r>
            <a:r>
              <a:rPr lang="en-GB" sz="3600" dirty="0">
                <a:latin typeface="SF Pro Display Light"/>
              </a:rPr>
              <a:t>g</a:t>
            </a:r>
            <a:r>
              <a:rPr lang="en-KE" sz="3600" dirty="0" err="1">
                <a:latin typeface="SF Pro Display Light"/>
              </a:rPr>
              <a:t>i</a:t>
            </a:r>
            <a:r>
              <a:rPr lang="en-GB" sz="3600" dirty="0">
                <a:latin typeface="SF Pro Display Light"/>
              </a:rPr>
              <a:t>c</a:t>
            </a:r>
            <a:r>
              <a:rPr lang="en-KE" sz="3600" dirty="0">
                <a:latin typeface="SF Pro Display Light"/>
              </a:rPr>
              <a:t> </a:t>
            </a:r>
            <a:r>
              <a:rPr lang="en-GB" sz="3600" dirty="0">
                <a:latin typeface="SF Pro Display Light"/>
              </a:rPr>
              <a:t>p</a:t>
            </a:r>
            <a:r>
              <a:rPr lang="en-KE" sz="3600" dirty="0">
                <a:latin typeface="SF Pro Display Light"/>
              </a:rPr>
              <a:t>a</a:t>
            </a:r>
            <a:r>
              <a:rPr lang="en-GB" sz="3600" dirty="0">
                <a:latin typeface="SF Pro Display Light"/>
              </a:rPr>
              <a:t>r</a:t>
            </a:r>
            <a:r>
              <a:rPr lang="en-KE" sz="3600" dirty="0">
                <a:latin typeface="SF Pro Display Light"/>
              </a:rPr>
              <a:t>t</a:t>
            </a:r>
            <a:r>
              <a:rPr lang="en-GB" sz="3600" dirty="0">
                <a:latin typeface="SF Pro Display Light"/>
              </a:rPr>
              <a:t>n</a:t>
            </a:r>
            <a:r>
              <a:rPr lang="en-KE" sz="3600" dirty="0">
                <a:latin typeface="SF Pro Display Light"/>
              </a:rPr>
              <a:t>e</a:t>
            </a:r>
            <a:r>
              <a:rPr lang="en-GB" sz="3600" dirty="0">
                <a:latin typeface="SF Pro Display Light"/>
              </a:rPr>
              <a:t>r</a:t>
            </a:r>
            <a:r>
              <a:rPr lang="en-KE" sz="3600" dirty="0">
                <a:latin typeface="SF Pro Display Light"/>
              </a:rPr>
              <a:t>s</a:t>
            </a:r>
            <a:r>
              <a:rPr lang="en-GB" sz="3600" dirty="0">
                <a:latin typeface="SF Pro Display Light"/>
              </a:rPr>
              <a:t>h</a:t>
            </a:r>
            <a:r>
              <a:rPr lang="en-KE" sz="3600" dirty="0" err="1">
                <a:latin typeface="SF Pro Display Light"/>
              </a:rPr>
              <a:t>i</a:t>
            </a:r>
            <a:r>
              <a:rPr lang="en-GB" sz="3600" dirty="0">
                <a:latin typeface="SF Pro Display Light"/>
              </a:rPr>
              <a:t>p</a:t>
            </a:r>
            <a:endParaRPr lang="en-KE" sz="3600" dirty="0">
              <a:latin typeface="SF Pro Display Light"/>
            </a:endParaRPr>
          </a:p>
        </p:txBody>
      </p:sp>
      <p:sp>
        <p:nvSpPr>
          <p:cNvPr id="6" name="Rectangle"/>
          <p:cNvSpPr/>
          <p:nvPr/>
        </p:nvSpPr>
        <p:spPr>
          <a:xfrm>
            <a:off x="1267271" y="3666045"/>
            <a:ext cx="3140940" cy="6369704"/>
          </a:xfrm>
          <a:prstGeom prst="rect">
            <a:avLst/>
          </a:prstGeom>
          <a:blipFill>
            <a:blip r:embed="rId2" cstate="hqprint">
              <a:extLst>
                <a:ext uri="{28A0092B-C50C-407E-A947-70E740481C1C}">
                  <a14:useLocalDpi xmlns:a14="http://schemas.microsoft.com/office/drawing/2010/main" val="0"/>
                </a:ext>
              </a:extLst>
            </a:blip>
            <a:srcRect/>
            <a:stretch>
              <a:fillRect/>
            </a:stretch>
          </a:blipFill>
          <a:ln w="12700">
            <a:miter lim="400000"/>
          </a:ln>
        </p:spPr>
        <p:txBody>
          <a:bodyPr lIns="0" tIns="0" rIns="0" bIns="0" anchor="ctr"/>
          <a:lstStyle/>
          <a:p>
            <a:pPr algn="ctr">
              <a:defRPr sz="2900">
                <a:solidFill>
                  <a:srgbClr val="FFFFFF"/>
                </a:solidFill>
                <a:latin typeface="+mn-lt"/>
                <a:ea typeface="+mn-ea"/>
                <a:cs typeface="+mn-cs"/>
                <a:sym typeface="Helvetica Neue Medium"/>
              </a:defRPr>
            </a:pPr>
            <a:endParaRPr sz="2900"/>
          </a:p>
        </p:txBody>
      </p:sp>
      <p:sp>
        <p:nvSpPr>
          <p:cNvPr id="8" name="Rectangle"/>
          <p:cNvSpPr/>
          <p:nvPr/>
        </p:nvSpPr>
        <p:spPr>
          <a:xfrm>
            <a:off x="4586147" y="3759368"/>
            <a:ext cx="4788165" cy="6197266"/>
          </a:xfrm>
          <a:prstGeom prst="rect">
            <a:avLst/>
          </a:prstGeom>
          <a:ln w="190500">
            <a:solidFill>
              <a:srgbClr val="04AA5A"/>
            </a:solidFill>
            <a:miter lim="400000"/>
          </a:ln>
        </p:spPr>
        <p:txBody>
          <a:bodyPr lIns="0" tIns="0" rIns="0" bIns="0" anchor="ctr"/>
          <a:lstStyle/>
          <a:p>
            <a:pPr algn="ctr">
              <a:defRPr sz="3200">
                <a:solidFill>
                  <a:srgbClr val="FFFFFF"/>
                </a:solidFill>
                <a:latin typeface="+mn-lt"/>
                <a:ea typeface="+mn-ea"/>
                <a:cs typeface="+mn-cs"/>
                <a:sym typeface="Helvetica Neue Medium"/>
              </a:defRPr>
            </a:pPr>
            <a:endParaRPr sz="3200"/>
          </a:p>
        </p:txBody>
      </p:sp>
      <p:sp>
        <p:nvSpPr>
          <p:cNvPr id="14" name="eastafricanalliance.org"/>
          <p:cNvSpPr txBox="1"/>
          <p:nvPr/>
        </p:nvSpPr>
        <p:spPr>
          <a:xfrm>
            <a:off x="14287804" y="12445203"/>
            <a:ext cx="2989595" cy="576562"/>
          </a:xfrm>
          <a:prstGeom prst="rect">
            <a:avLst/>
          </a:prstGeom>
          <a:ln w="12700">
            <a:miter lim="400000"/>
          </a:ln>
          <a:extLst>
            <a:ext uri="{C572A759-6A51-4108-AA02-DFA0A04FC94B}">
              <ma14:wrappingTextBoxFlag xmlns:ma14="http://schemas.microsoft.com/office/mac/drawingml/2011/main" xmlns="" val="1"/>
            </a:ext>
          </a:extLst>
        </p:spPr>
        <p:txBody>
          <a:bodyPr wrap="none" lIns="50797" tIns="50797" rIns="50797" bIns="50797" anchor="ctr">
            <a:spAutoFit/>
          </a:bodyPr>
          <a:lstStyle>
            <a:lvl1pPr>
              <a:lnSpc>
                <a:spcPct val="140000"/>
              </a:lnSpc>
              <a:defRPr sz="2200">
                <a:solidFill>
                  <a:srgbClr val="5E5E5E"/>
                </a:solidFill>
                <a:latin typeface="SF Pro Display Regular"/>
                <a:ea typeface="SF Pro Display Regular"/>
                <a:cs typeface="SF Pro Display Regular"/>
                <a:sym typeface="SF Pro Display Regular"/>
              </a:defRPr>
            </a:lvl1pPr>
          </a:lstStyle>
          <a:p>
            <a:r>
              <a:rPr dirty="0"/>
              <a:t>east</a:t>
            </a:r>
            <a:r>
              <a:rPr lang="en-US" dirty="0"/>
              <a:t>ern</a:t>
            </a:r>
            <a:r>
              <a:rPr dirty="0"/>
              <a:t>africaalliance.org</a:t>
            </a:r>
          </a:p>
        </p:txBody>
      </p:sp>
      <p:sp>
        <p:nvSpPr>
          <p:cNvPr id="16" name="Member States:  Uganda, Kenya, Tanzania, Rwanda, Burundi, Ethiopia"/>
          <p:cNvSpPr txBox="1"/>
          <p:nvPr/>
        </p:nvSpPr>
        <p:spPr>
          <a:xfrm>
            <a:off x="1228625" y="12454050"/>
            <a:ext cx="8569654" cy="57656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nSpc>
                <a:spcPct val="140000"/>
              </a:lnSpc>
              <a:defRPr sz="2200">
                <a:solidFill>
                  <a:srgbClr val="5E5E5E"/>
                </a:solidFill>
                <a:latin typeface="SF Pro Display Regular"/>
                <a:ea typeface="SF Pro Display Regular"/>
                <a:cs typeface="SF Pro Display Regular"/>
                <a:sym typeface="SF Pro Display Regular"/>
              </a:defRPr>
            </a:pPr>
            <a:r>
              <a:rPr b="1" dirty="0">
                <a:latin typeface="SF Pro Display Semibold" charset="0"/>
                <a:ea typeface="SF Pro Display Semibold" charset="0"/>
                <a:cs typeface="SF Pro Display Semibold" charset="0"/>
                <a:sym typeface="SF Pro Display Bold"/>
              </a:rPr>
              <a:t>Member States</a:t>
            </a:r>
            <a:r>
              <a:rPr>
                <a:latin typeface="+mj-lt"/>
                <a:ea typeface="+mj-ea"/>
                <a:cs typeface="+mj-cs"/>
                <a:sym typeface="SF Pro Display Bold"/>
              </a:rPr>
              <a:t>: </a:t>
            </a:r>
            <a:r>
              <a:t> Burundi</a:t>
            </a:r>
            <a:r>
              <a:rPr dirty="0"/>
              <a:t>, Ethiopia</a:t>
            </a:r>
            <a:r>
              <a:rPr lang="en-US" dirty="0"/>
              <a:t>, Kenya, Rwanda</a:t>
            </a:r>
            <a:r>
              <a:rPr lang="en-US"/>
              <a:t>, Tanzania, Uganda</a:t>
            </a:r>
            <a:r>
              <a:rPr lang="en-US" dirty="0"/>
              <a:t>, </a:t>
            </a:r>
            <a:endParaRPr dirty="0"/>
          </a:p>
        </p:txBody>
      </p:sp>
      <p:pic>
        <p:nvPicPr>
          <p:cNvPr id="20" name="Picture 19" descr="A person sitting in a chair talking on the phone&#10;&#10;Description automatically generated">
            <a:extLst>
              <a:ext uri="{FF2B5EF4-FFF2-40B4-BE49-F238E27FC236}">
                <a16:creationId xmlns:a16="http://schemas.microsoft.com/office/drawing/2014/main" id="{A2C6D1EA-E24C-470D-B73D-5F1F0F86C3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9682" y="3809619"/>
            <a:ext cx="4661093" cy="6120519"/>
          </a:xfrm>
          <a:prstGeom prst="rect">
            <a:avLst/>
          </a:prstGeom>
        </p:spPr>
      </p:pic>
      <p:pic>
        <p:nvPicPr>
          <p:cNvPr id="22" name="Picture 21" descr="A person talking on a cell phone&#10;&#10;Description automatically generated">
            <a:extLst>
              <a:ext uri="{FF2B5EF4-FFF2-40B4-BE49-F238E27FC236}">
                <a16:creationId xmlns:a16="http://schemas.microsoft.com/office/drawing/2014/main" id="{BED4E0E7-89EB-45E8-8FE0-056913E1F9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48902" y="3666045"/>
            <a:ext cx="3304741" cy="6407669"/>
          </a:xfrm>
          <a:prstGeom prst="rect">
            <a:avLst/>
          </a:prstGeom>
        </p:spPr>
      </p:pic>
    </p:spTree>
    <p:extLst>
      <p:ext uri="{BB962C8B-B14F-4D97-AF65-F5344CB8AC3E}">
        <p14:creationId xmlns:p14="http://schemas.microsoft.com/office/powerpoint/2010/main" val="23260123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J1A0232.jpg" descr="1J1A0232.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a:xfrm>
            <a:off x="0" y="-72650"/>
            <a:ext cx="24400420" cy="4364227"/>
          </a:xfrm>
          <a:prstGeom prst="rect">
            <a:avLst/>
          </a:prstGeom>
          <a:ln w="12700">
            <a:miter lim="400000"/>
          </a:ln>
        </p:spPr>
      </p:pic>
      <p:sp>
        <p:nvSpPr>
          <p:cNvPr id="4" name="Supporting readiness to implement Article 6 of the Paris Agreement"/>
          <p:cNvSpPr txBox="1"/>
          <p:nvPr/>
        </p:nvSpPr>
        <p:spPr>
          <a:xfrm>
            <a:off x="1468217" y="4460242"/>
            <a:ext cx="11938112" cy="872028"/>
          </a:xfrm>
          <a:prstGeom prst="rect">
            <a:avLst/>
          </a:prstGeom>
          <a:ln w="12700">
            <a:miter lim="400000"/>
          </a:ln>
          <a:extLst>
            <a:ext uri="{C572A759-6A51-4108-AA02-DFA0A04FC94B}">
              <ma14:wrappingTextBoxFlag xmlns="" xmlns:ma14="http://schemas.microsoft.com/office/mac/drawingml/2011/main" val="1"/>
            </a:ext>
          </a:extLst>
        </p:spPr>
        <p:txBody>
          <a:bodyPr lIns="50797" tIns="50797" rIns="50797" bIns="50797" anchor="ctr">
            <a:spAutoFit/>
          </a:bodyPr>
          <a:lstStyle>
            <a:lvl1pPr>
              <a:defRPr sz="5000">
                <a:solidFill>
                  <a:srgbClr val="5E5E5E"/>
                </a:solidFill>
                <a:latin typeface="SF Pro Text Bold"/>
                <a:ea typeface="SF Pro Text Bold"/>
                <a:cs typeface="SF Pro Text Bold"/>
                <a:sym typeface="SF Pro Text Bold"/>
              </a:defRPr>
            </a:lvl1pPr>
          </a:lstStyle>
          <a:p>
            <a:r>
              <a:rPr lang="en-KE" b="1" dirty="0">
                <a:solidFill>
                  <a:srgbClr val="505050"/>
                </a:solidFill>
                <a:latin typeface="SF Pro Display"/>
                <a:ea typeface="SF Pro Display" charset="0"/>
                <a:cs typeface="SF Pro Display" charset="0"/>
              </a:rPr>
              <a:t> What Next?</a:t>
            </a:r>
            <a:endParaRPr b="1" dirty="0">
              <a:latin typeface="SF Pro Display" charset="0"/>
              <a:ea typeface="SF Pro Display" charset="0"/>
              <a:cs typeface="SF Pro Display" charset="0"/>
            </a:endParaRPr>
          </a:p>
        </p:txBody>
      </p:sp>
      <p:sp>
        <p:nvSpPr>
          <p:cNvPr id="6" name="Country driven process  Burundi, Ethiopia, Rwanda and Uganda…"/>
          <p:cNvSpPr txBox="1"/>
          <p:nvPr/>
        </p:nvSpPr>
        <p:spPr>
          <a:xfrm>
            <a:off x="1579550" y="6352459"/>
            <a:ext cx="11524083" cy="6706253"/>
          </a:xfrm>
          <a:prstGeom prst="rect">
            <a:avLst/>
          </a:prstGeom>
          <a:ln w="12700">
            <a:miter lim="400000"/>
          </a:ln>
          <a:extLst>
            <a:ext uri="{C572A759-6A51-4108-AA02-DFA0A04FC94B}">
              <ma14:wrappingTextBoxFlag xmlns="" xmlns:ma14="http://schemas.microsoft.com/office/mac/drawingml/2011/main" val="1"/>
            </a:ext>
          </a:extLst>
        </p:spPr>
        <p:txBody>
          <a:bodyPr wrap="square" lIns="50797" tIns="50797" rIns="50797" bIns="50797" anchor="ctr">
            <a:spAutoFit/>
          </a:bodyPr>
          <a:lstStyle/>
          <a:p>
            <a:pPr marL="571500" indent="-571500">
              <a:lnSpc>
                <a:spcPct val="120000"/>
              </a:lnSpc>
              <a:buFont typeface="Arial" panose="020B0604020202020204" pitchFamily="34" charset="0"/>
              <a:buChar char="•"/>
              <a:defRPr>
                <a:solidFill>
                  <a:srgbClr val="5E5E5E"/>
                </a:solidFill>
                <a:latin typeface="SF Pro Text Light"/>
                <a:ea typeface="SF Pro Text Light"/>
                <a:cs typeface="SF Pro Text Light"/>
                <a:sym typeface="SF Pro Text Light"/>
              </a:defRPr>
            </a:pPr>
            <a:r>
              <a:rPr lang="en-KE" dirty="0">
                <a:latin typeface="SF Pro Display Light" charset="0"/>
                <a:ea typeface="SF Pro Display Light" charset="0"/>
                <a:cs typeface="SF Pro Display Light" charset="0"/>
              </a:rPr>
              <a:t>First Annual Members Meeting – </a:t>
            </a:r>
            <a:r>
              <a:rPr lang="en-GB" dirty="0">
                <a:latin typeface="SF Pro Display Light" charset="0"/>
                <a:ea typeface="SF Pro Display Light" charset="0"/>
                <a:cs typeface="SF Pro Display Light" charset="0"/>
              </a:rPr>
              <a:t>M</a:t>
            </a:r>
            <a:r>
              <a:rPr lang="en-KE" dirty="0">
                <a:latin typeface="SF Pro Display Light" charset="0"/>
                <a:ea typeface="SF Pro Display Light" charset="0"/>
                <a:cs typeface="SF Pro Display Light" charset="0"/>
              </a:rPr>
              <a:t>a</a:t>
            </a:r>
            <a:r>
              <a:rPr lang="en-GB" dirty="0">
                <a:latin typeface="SF Pro Display Light" charset="0"/>
                <a:ea typeface="SF Pro Display Light" charset="0"/>
                <a:cs typeface="SF Pro Display Light" charset="0"/>
              </a:rPr>
              <a:t>y</a:t>
            </a:r>
            <a:r>
              <a:rPr lang="en-KE" dirty="0">
                <a:latin typeface="SF Pro Display Light" charset="0"/>
                <a:ea typeface="SF Pro Display Light" charset="0"/>
                <a:cs typeface="SF Pro Display Light" charset="0"/>
              </a:rPr>
              <a:t> 2020</a:t>
            </a:r>
          </a:p>
          <a:p>
            <a:pPr marL="571500" indent="-571500">
              <a:lnSpc>
                <a:spcPct val="120000"/>
              </a:lnSpc>
              <a:buFont typeface="Arial" panose="020B0604020202020204" pitchFamily="34" charset="0"/>
              <a:buChar char="•"/>
              <a:defRPr>
                <a:solidFill>
                  <a:srgbClr val="5E5E5E"/>
                </a:solidFill>
                <a:latin typeface="SF Pro Text Light"/>
                <a:ea typeface="SF Pro Text Light"/>
                <a:cs typeface="SF Pro Text Light"/>
                <a:sym typeface="SF Pro Text Light"/>
              </a:defRPr>
            </a:pPr>
            <a:r>
              <a:rPr lang="en-GB" dirty="0">
                <a:latin typeface="SF Pro Display Light" charset="0"/>
                <a:ea typeface="SF Pro Display Light" charset="0"/>
                <a:cs typeface="SF Pro Display Light" charset="0"/>
              </a:rPr>
              <a:t>P</a:t>
            </a:r>
            <a:r>
              <a:rPr lang="en-KE" dirty="0">
                <a:latin typeface="SF Pro Display Light" charset="0"/>
                <a:ea typeface="SF Pro Display Light" charset="0"/>
                <a:cs typeface="SF Pro Display Light" charset="0"/>
              </a:rPr>
              <a:t>r</a:t>
            </a:r>
            <a:r>
              <a:rPr lang="en-GB" dirty="0" err="1">
                <a:latin typeface="SF Pro Display Light" charset="0"/>
                <a:ea typeface="SF Pro Display Light" charset="0"/>
                <a:cs typeface="SF Pro Display Light" charset="0"/>
              </a:rPr>
              <a:t>i</a:t>
            </a:r>
            <a:r>
              <a:rPr lang="en-KE" dirty="0">
                <a:latin typeface="SF Pro Display Light" charset="0"/>
                <a:ea typeface="SF Pro Display Light" charset="0"/>
                <a:cs typeface="SF Pro Display Light" charset="0"/>
              </a:rPr>
              <a:t>v</a:t>
            </a:r>
            <a:r>
              <a:rPr lang="en-GB" dirty="0">
                <a:latin typeface="SF Pro Display Light" charset="0"/>
                <a:ea typeface="SF Pro Display Light" charset="0"/>
                <a:cs typeface="SF Pro Display Light" charset="0"/>
              </a:rPr>
              <a:t>a</a:t>
            </a:r>
            <a:r>
              <a:rPr lang="en-KE" dirty="0">
                <a:latin typeface="SF Pro Display Light" charset="0"/>
                <a:ea typeface="SF Pro Display Light" charset="0"/>
                <a:cs typeface="SF Pro Display Light" charset="0"/>
              </a:rPr>
              <a:t>t</a:t>
            </a:r>
            <a:r>
              <a:rPr lang="en-GB" dirty="0">
                <a:latin typeface="SF Pro Display Light" charset="0"/>
                <a:ea typeface="SF Pro Display Light" charset="0"/>
                <a:cs typeface="SF Pro Display Light" charset="0"/>
              </a:rPr>
              <a:t>e</a:t>
            </a:r>
            <a:r>
              <a:rPr lang="en-KE" dirty="0">
                <a:latin typeface="SF Pro Display Light" charset="0"/>
                <a:ea typeface="SF Pro Display Light" charset="0"/>
                <a:cs typeface="SF Pro Display Light" charset="0"/>
              </a:rPr>
              <a:t> </a:t>
            </a:r>
            <a:r>
              <a:rPr lang="en-GB" dirty="0">
                <a:latin typeface="SF Pro Display Light" charset="0"/>
                <a:ea typeface="SF Pro Display Light" charset="0"/>
                <a:cs typeface="SF Pro Display Light" charset="0"/>
              </a:rPr>
              <a:t>s</a:t>
            </a:r>
            <a:r>
              <a:rPr lang="en-KE" dirty="0">
                <a:latin typeface="SF Pro Display Light" charset="0"/>
                <a:ea typeface="SF Pro Display Light" charset="0"/>
                <a:cs typeface="SF Pro Display Light" charset="0"/>
              </a:rPr>
              <a:t>e</a:t>
            </a:r>
            <a:r>
              <a:rPr lang="en-GB" dirty="0">
                <a:latin typeface="SF Pro Display Light" charset="0"/>
                <a:ea typeface="SF Pro Display Light" charset="0"/>
                <a:cs typeface="SF Pro Display Light" charset="0"/>
              </a:rPr>
              <a:t>c</a:t>
            </a:r>
            <a:r>
              <a:rPr lang="en-KE" dirty="0">
                <a:latin typeface="SF Pro Display Light" charset="0"/>
                <a:ea typeface="SF Pro Display Light" charset="0"/>
                <a:cs typeface="SF Pro Display Light" charset="0"/>
              </a:rPr>
              <a:t>t</a:t>
            </a:r>
            <a:r>
              <a:rPr lang="en-GB" dirty="0">
                <a:latin typeface="SF Pro Display Light" charset="0"/>
                <a:ea typeface="SF Pro Display Light" charset="0"/>
                <a:cs typeface="SF Pro Display Light" charset="0"/>
              </a:rPr>
              <a:t>o</a:t>
            </a:r>
            <a:r>
              <a:rPr lang="en-KE" dirty="0">
                <a:latin typeface="SF Pro Display Light" charset="0"/>
                <a:ea typeface="SF Pro Display Light" charset="0"/>
                <a:cs typeface="SF Pro Display Light" charset="0"/>
              </a:rPr>
              <a:t>r </a:t>
            </a:r>
            <a:r>
              <a:rPr lang="en-GB" dirty="0">
                <a:latin typeface="SF Pro Display Light" charset="0"/>
                <a:ea typeface="SF Pro Display Light" charset="0"/>
                <a:cs typeface="SF Pro Display Light" charset="0"/>
              </a:rPr>
              <a:t>D</a:t>
            </a:r>
            <a:r>
              <a:rPr lang="en-KE" dirty="0" err="1">
                <a:latin typeface="SF Pro Display Light" charset="0"/>
                <a:ea typeface="SF Pro Display Light" charset="0"/>
                <a:cs typeface="SF Pro Display Light" charset="0"/>
              </a:rPr>
              <a:t>i</a:t>
            </a:r>
            <a:r>
              <a:rPr lang="en-GB" dirty="0">
                <a:latin typeface="SF Pro Display Light" charset="0"/>
                <a:ea typeface="SF Pro Display Light" charset="0"/>
                <a:cs typeface="SF Pro Display Light" charset="0"/>
              </a:rPr>
              <a:t>a</a:t>
            </a:r>
            <a:r>
              <a:rPr lang="en-KE" dirty="0">
                <a:latin typeface="SF Pro Display Light" charset="0"/>
                <a:ea typeface="SF Pro Display Light" charset="0"/>
                <a:cs typeface="SF Pro Display Light" charset="0"/>
              </a:rPr>
              <a:t>l</a:t>
            </a:r>
            <a:r>
              <a:rPr lang="en-GB" dirty="0">
                <a:latin typeface="SF Pro Display Light" charset="0"/>
                <a:ea typeface="SF Pro Display Light" charset="0"/>
                <a:cs typeface="SF Pro Display Light" charset="0"/>
              </a:rPr>
              <a:t>o</a:t>
            </a:r>
            <a:r>
              <a:rPr lang="en-KE" dirty="0">
                <a:latin typeface="SF Pro Display Light" charset="0"/>
                <a:ea typeface="SF Pro Display Light" charset="0"/>
                <a:cs typeface="SF Pro Display Light" charset="0"/>
              </a:rPr>
              <a:t>g</a:t>
            </a:r>
            <a:r>
              <a:rPr lang="en-GB" dirty="0">
                <a:latin typeface="SF Pro Display Light" charset="0"/>
                <a:ea typeface="SF Pro Display Light" charset="0"/>
                <a:cs typeface="SF Pro Display Light" charset="0"/>
              </a:rPr>
              <a:t>u</a:t>
            </a:r>
            <a:r>
              <a:rPr lang="en-KE" dirty="0">
                <a:latin typeface="SF Pro Display Light" charset="0"/>
                <a:ea typeface="SF Pro Display Light" charset="0"/>
                <a:cs typeface="SF Pro Display Light" charset="0"/>
              </a:rPr>
              <a:t>e – Session focusing on carbon pricing </a:t>
            </a:r>
            <a:r>
              <a:rPr lang="en-GB" dirty="0">
                <a:latin typeface="SF Pro Display Light" charset="0"/>
                <a:ea typeface="SF Pro Display Light" charset="0"/>
                <a:cs typeface="SF Pro Display Light" charset="0"/>
              </a:rPr>
              <a:t>a</a:t>
            </a:r>
            <a:r>
              <a:rPr lang="en-KE" dirty="0">
                <a:latin typeface="SF Pro Display Light" charset="0"/>
                <a:ea typeface="SF Pro Display Light" charset="0"/>
                <a:cs typeface="SF Pro Display Light" charset="0"/>
              </a:rPr>
              <a:t>n</a:t>
            </a:r>
            <a:r>
              <a:rPr lang="en-GB" dirty="0">
                <a:latin typeface="SF Pro Display Light" charset="0"/>
                <a:ea typeface="SF Pro Display Light" charset="0"/>
                <a:cs typeface="SF Pro Display Light" charset="0"/>
              </a:rPr>
              <a:t>d</a:t>
            </a:r>
            <a:r>
              <a:rPr lang="en-KE" dirty="0">
                <a:latin typeface="SF Pro Display Light" charset="0"/>
                <a:ea typeface="SF Pro Display Light" charset="0"/>
                <a:cs typeface="SF Pro Display Light" charset="0"/>
              </a:rPr>
              <a:t> </a:t>
            </a:r>
            <a:r>
              <a:rPr lang="en-GB" dirty="0">
                <a:latin typeface="SF Pro Display Light" charset="0"/>
                <a:ea typeface="SF Pro Display Light" charset="0"/>
                <a:cs typeface="SF Pro Display Light" charset="0"/>
              </a:rPr>
              <a:t>c</a:t>
            </a:r>
            <a:r>
              <a:rPr lang="en-KE" dirty="0">
                <a:latin typeface="SF Pro Display Light" charset="0"/>
                <a:ea typeface="SF Pro Display Light" charset="0"/>
                <a:cs typeface="SF Pro Display Light" charset="0"/>
              </a:rPr>
              <a:t>a</a:t>
            </a:r>
            <a:r>
              <a:rPr lang="en-GB" dirty="0">
                <a:latin typeface="SF Pro Display Light" charset="0"/>
                <a:ea typeface="SF Pro Display Light" charset="0"/>
                <a:cs typeface="SF Pro Display Light" charset="0"/>
              </a:rPr>
              <a:t>r</a:t>
            </a:r>
            <a:r>
              <a:rPr lang="en-KE" dirty="0">
                <a:latin typeface="SF Pro Display Light" charset="0"/>
                <a:ea typeface="SF Pro Display Light" charset="0"/>
                <a:cs typeface="SF Pro Display Light" charset="0"/>
              </a:rPr>
              <a:t>b</a:t>
            </a:r>
            <a:r>
              <a:rPr lang="en-GB" dirty="0">
                <a:latin typeface="SF Pro Display Light" charset="0"/>
                <a:ea typeface="SF Pro Display Light" charset="0"/>
                <a:cs typeface="SF Pro Display Light" charset="0"/>
              </a:rPr>
              <a:t>o</a:t>
            </a:r>
            <a:r>
              <a:rPr lang="en-KE" dirty="0">
                <a:latin typeface="SF Pro Display Light" charset="0"/>
                <a:ea typeface="SF Pro Display Light" charset="0"/>
                <a:cs typeface="SF Pro Display Light" charset="0"/>
              </a:rPr>
              <a:t>n </a:t>
            </a:r>
            <a:r>
              <a:rPr lang="en-GB" dirty="0">
                <a:latin typeface="SF Pro Display Light" charset="0"/>
                <a:ea typeface="SF Pro Display Light" charset="0"/>
                <a:cs typeface="SF Pro Display Light" charset="0"/>
              </a:rPr>
              <a:t>m</a:t>
            </a:r>
            <a:r>
              <a:rPr lang="en-KE" dirty="0">
                <a:latin typeface="SF Pro Display Light" charset="0"/>
                <a:ea typeface="SF Pro Display Light" charset="0"/>
                <a:cs typeface="SF Pro Display Light" charset="0"/>
              </a:rPr>
              <a:t>a</a:t>
            </a:r>
            <a:r>
              <a:rPr lang="en-GB" dirty="0">
                <a:latin typeface="SF Pro Display Light" charset="0"/>
                <a:ea typeface="SF Pro Display Light" charset="0"/>
                <a:cs typeface="SF Pro Display Light" charset="0"/>
              </a:rPr>
              <a:t>r</a:t>
            </a:r>
            <a:r>
              <a:rPr lang="en-KE" dirty="0">
                <a:latin typeface="SF Pro Display Light" charset="0"/>
                <a:ea typeface="SF Pro Display Light" charset="0"/>
                <a:cs typeface="SF Pro Display Light" charset="0"/>
              </a:rPr>
              <a:t>k</a:t>
            </a:r>
            <a:r>
              <a:rPr lang="en-GB" dirty="0">
                <a:latin typeface="SF Pro Display Light" charset="0"/>
                <a:ea typeface="SF Pro Display Light" charset="0"/>
                <a:cs typeface="SF Pro Display Light" charset="0"/>
              </a:rPr>
              <a:t>e</a:t>
            </a:r>
            <a:r>
              <a:rPr lang="en-KE" dirty="0">
                <a:latin typeface="SF Pro Display Light" charset="0"/>
                <a:ea typeface="SF Pro Display Light" charset="0"/>
                <a:cs typeface="SF Pro Display Light" charset="0"/>
              </a:rPr>
              <a:t>t</a:t>
            </a:r>
            <a:r>
              <a:rPr lang="en-GB" dirty="0">
                <a:latin typeface="SF Pro Display Light" charset="0"/>
                <a:ea typeface="SF Pro Display Light" charset="0"/>
                <a:cs typeface="SF Pro Display Light" charset="0"/>
              </a:rPr>
              <a:t>s</a:t>
            </a:r>
            <a:r>
              <a:rPr lang="en-KE" dirty="0">
                <a:latin typeface="SF Pro Display Light" charset="0"/>
                <a:ea typeface="SF Pro Display Light" charset="0"/>
                <a:cs typeface="SF Pro Display Light" charset="0"/>
              </a:rPr>
              <a:t> – </a:t>
            </a:r>
            <a:r>
              <a:rPr lang="en-GB" dirty="0">
                <a:latin typeface="SF Pro Display Light" charset="0"/>
                <a:ea typeface="SF Pro Display Light" charset="0"/>
                <a:cs typeface="SF Pro Display Light" charset="0"/>
              </a:rPr>
              <a:t>J</a:t>
            </a:r>
            <a:r>
              <a:rPr lang="en-KE" dirty="0">
                <a:latin typeface="SF Pro Display Light" charset="0"/>
                <a:ea typeface="SF Pro Display Light" charset="0"/>
                <a:cs typeface="SF Pro Display Light" charset="0"/>
              </a:rPr>
              <a:t>u</a:t>
            </a:r>
            <a:r>
              <a:rPr lang="en-GB" dirty="0">
                <a:latin typeface="SF Pro Display Light" charset="0"/>
                <a:ea typeface="SF Pro Display Light" charset="0"/>
                <a:cs typeface="SF Pro Display Light" charset="0"/>
              </a:rPr>
              <a:t>l</a:t>
            </a:r>
            <a:r>
              <a:rPr lang="en-KE" dirty="0">
                <a:latin typeface="SF Pro Display Light" charset="0"/>
                <a:ea typeface="SF Pro Display Light" charset="0"/>
                <a:cs typeface="SF Pro Display Light" charset="0"/>
              </a:rPr>
              <a:t>y 2020</a:t>
            </a:r>
          </a:p>
          <a:p>
            <a:pPr marL="571500" indent="-571500">
              <a:lnSpc>
                <a:spcPct val="120000"/>
              </a:lnSpc>
              <a:buFont typeface="Arial" panose="020B0604020202020204" pitchFamily="34" charset="0"/>
              <a:buChar char="•"/>
              <a:defRPr>
                <a:solidFill>
                  <a:srgbClr val="5E5E5E"/>
                </a:solidFill>
                <a:latin typeface="SF Pro Text Light"/>
                <a:ea typeface="SF Pro Text Light"/>
                <a:cs typeface="SF Pro Text Light"/>
                <a:sym typeface="SF Pro Text Light"/>
              </a:defRPr>
            </a:pPr>
            <a:r>
              <a:rPr lang="en-KE" dirty="0">
                <a:latin typeface="SF Pro Display Light" charset="0"/>
                <a:ea typeface="SF Pro Display Light" charset="0"/>
                <a:cs typeface="SF Pro Display Light" charset="0"/>
              </a:rPr>
              <a:t>Pre-SB negotiators training </a:t>
            </a:r>
            <a:r>
              <a:rPr lang="en-GB" dirty="0">
                <a:latin typeface="SF Pro Display Light" charset="0"/>
                <a:ea typeface="SF Pro Display Light" charset="0"/>
                <a:cs typeface="SF Pro Display Light" charset="0"/>
              </a:rPr>
              <a:t>w</a:t>
            </a:r>
            <a:r>
              <a:rPr lang="en-KE" dirty="0">
                <a:latin typeface="SF Pro Display Light" charset="0"/>
                <a:ea typeface="SF Pro Display Light" charset="0"/>
                <a:cs typeface="SF Pro Display Light" charset="0"/>
              </a:rPr>
              <a:t>o</a:t>
            </a:r>
            <a:r>
              <a:rPr lang="en-GB" dirty="0">
                <a:latin typeface="SF Pro Display Light" charset="0"/>
                <a:ea typeface="SF Pro Display Light" charset="0"/>
                <a:cs typeface="SF Pro Display Light" charset="0"/>
              </a:rPr>
              <a:t>r</a:t>
            </a:r>
            <a:r>
              <a:rPr lang="en-KE" dirty="0">
                <a:latin typeface="SF Pro Display Light" charset="0"/>
                <a:ea typeface="SF Pro Display Light" charset="0"/>
                <a:cs typeface="SF Pro Display Light" charset="0"/>
              </a:rPr>
              <a:t>k</a:t>
            </a:r>
            <a:r>
              <a:rPr lang="en-GB" dirty="0">
                <a:latin typeface="SF Pro Display Light" charset="0"/>
                <a:ea typeface="SF Pro Display Light" charset="0"/>
                <a:cs typeface="SF Pro Display Light" charset="0"/>
              </a:rPr>
              <a:t>s</a:t>
            </a:r>
            <a:r>
              <a:rPr lang="en-KE" dirty="0">
                <a:latin typeface="SF Pro Display Light" charset="0"/>
                <a:ea typeface="SF Pro Display Light" charset="0"/>
                <a:cs typeface="SF Pro Display Light" charset="0"/>
              </a:rPr>
              <a:t>h</a:t>
            </a:r>
            <a:r>
              <a:rPr lang="en-GB" dirty="0">
                <a:latin typeface="SF Pro Display Light" charset="0"/>
                <a:ea typeface="SF Pro Display Light" charset="0"/>
                <a:cs typeface="SF Pro Display Light" charset="0"/>
              </a:rPr>
              <a:t>o</a:t>
            </a:r>
            <a:r>
              <a:rPr lang="en-KE" dirty="0">
                <a:latin typeface="SF Pro Display Light" charset="0"/>
                <a:ea typeface="SF Pro Display Light" charset="0"/>
                <a:cs typeface="SF Pro Display Light" charset="0"/>
              </a:rPr>
              <a:t>p – S</a:t>
            </a:r>
            <a:r>
              <a:rPr lang="en-GB" dirty="0">
                <a:latin typeface="SF Pro Display Light" charset="0"/>
                <a:ea typeface="SF Pro Display Light" charset="0"/>
                <a:cs typeface="SF Pro Display Light" charset="0"/>
              </a:rPr>
              <a:t>e</a:t>
            </a:r>
            <a:r>
              <a:rPr lang="en-KE" dirty="0">
                <a:latin typeface="SF Pro Display Light" charset="0"/>
                <a:ea typeface="SF Pro Display Light" charset="0"/>
                <a:cs typeface="SF Pro Display Light" charset="0"/>
              </a:rPr>
              <a:t>p</a:t>
            </a:r>
            <a:r>
              <a:rPr lang="en-GB" dirty="0">
                <a:latin typeface="SF Pro Display Light" charset="0"/>
                <a:ea typeface="SF Pro Display Light" charset="0"/>
                <a:cs typeface="SF Pro Display Light" charset="0"/>
              </a:rPr>
              <a:t>t</a:t>
            </a:r>
            <a:r>
              <a:rPr lang="en-KE" dirty="0">
                <a:latin typeface="SF Pro Display Light" charset="0"/>
                <a:ea typeface="SF Pro Display Light" charset="0"/>
                <a:cs typeface="SF Pro Display Light" charset="0"/>
              </a:rPr>
              <a:t>e</a:t>
            </a:r>
            <a:r>
              <a:rPr lang="en-GB" dirty="0">
                <a:latin typeface="SF Pro Display Light" charset="0"/>
                <a:ea typeface="SF Pro Display Light" charset="0"/>
                <a:cs typeface="SF Pro Display Light" charset="0"/>
              </a:rPr>
              <a:t>m</a:t>
            </a:r>
            <a:r>
              <a:rPr lang="en-KE" dirty="0">
                <a:latin typeface="SF Pro Display Light" charset="0"/>
                <a:ea typeface="SF Pro Display Light" charset="0"/>
                <a:cs typeface="SF Pro Display Light" charset="0"/>
              </a:rPr>
              <a:t>b</a:t>
            </a:r>
            <a:r>
              <a:rPr lang="en-GB" dirty="0">
                <a:latin typeface="SF Pro Display Light" charset="0"/>
                <a:ea typeface="SF Pro Display Light" charset="0"/>
                <a:cs typeface="SF Pro Display Light" charset="0"/>
              </a:rPr>
              <a:t>e</a:t>
            </a:r>
            <a:r>
              <a:rPr lang="en-KE" dirty="0">
                <a:latin typeface="SF Pro Display Light" charset="0"/>
                <a:ea typeface="SF Pro Display Light" charset="0"/>
                <a:cs typeface="SF Pro Display Light" charset="0"/>
              </a:rPr>
              <a:t>r 2020</a:t>
            </a:r>
          </a:p>
          <a:p>
            <a:pPr marL="571500" indent="-571500">
              <a:lnSpc>
                <a:spcPct val="120000"/>
              </a:lnSpc>
              <a:buFont typeface="Arial" panose="020B0604020202020204" pitchFamily="34" charset="0"/>
              <a:buChar char="•"/>
              <a:defRPr>
                <a:solidFill>
                  <a:srgbClr val="5E5E5E"/>
                </a:solidFill>
                <a:latin typeface="SF Pro Text Light"/>
                <a:ea typeface="SF Pro Text Light"/>
                <a:cs typeface="SF Pro Text Light"/>
                <a:sym typeface="SF Pro Text Light"/>
              </a:defRPr>
            </a:pPr>
            <a:r>
              <a:rPr lang="en-KE" dirty="0" err="1">
                <a:latin typeface="SF Pro Display Light" charset="0"/>
                <a:ea typeface="SF Pro Display Light" charset="0"/>
                <a:cs typeface="SF Pro Display Light" charset="0"/>
              </a:rPr>
              <a:t>Collabor</a:t>
            </a:r>
            <a:r>
              <a:rPr lang="en-GB" dirty="0">
                <a:latin typeface="SF Pro Display Light" charset="0"/>
                <a:ea typeface="SF Pro Display Light" charset="0"/>
                <a:cs typeface="SF Pro Display Light" charset="0"/>
              </a:rPr>
              <a:t>a</a:t>
            </a:r>
            <a:r>
              <a:rPr lang="en-KE" dirty="0">
                <a:latin typeface="SF Pro Display Light" charset="0"/>
                <a:ea typeface="SF Pro Display Light" charset="0"/>
                <a:cs typeface="SF Pro Display Light" charset="0"/>
              </a:rPr>
              <a:t>t</a:t>
            </a:r>
            <a:r>
              <a:rPr lang="en-GB" dirty="0" err="1">
                <a:latin typeface="SF Pro Display Light" charset="0"/>
                <a:ea typeface="SF Pro Display Light" charset="0"/>
                <a:cs typeface="SF Pro Display Light" charset="0"/>
              </a:rPr>
              <a:t>i</a:t>
            </a:r>
            <a:r>
              <a:rPr lang="en-KE" dirty="0">
                <a:latin typeface="SF Pro Display Light" charset="0"/>
                <a:ea typeface="SF Pro Display Light" charset="0"/>
                <a:cs typeface="SF Pro Display Light" charset="0"/>
              </a:rPr>
              <a:t>o</a:t>
            </a:r>
            <a:r>
              <a:rPr lang="en-GB" dirty="0">
                <a:latin typeface="SF Pro Display Light" charset="0"/>
                <a:ea typeface="SF Pro Display Light" charset="0"/>
                <a:cs typeface="SF Pro Display Light" charset="0"/>
              </a:rPr>
              <a:t>n</a:t>
            </a:r>
            <a:r>
              <a:rPr lang="en-KE" dirty="0">
                <a:latin typeface="SF Pro Display Light" charset="0"/>
                <a:ea typeface="SF Pro Display Light" charset="0"/>
                <a:cs typeface="SF Pro Display Light" charset="0"/>
              </a:rPr>
              <a:t>s with  West African Alliance on Carbon Markets and Climate Finance – </a:t>
            </a:r>
            <a:r>
              <a:rPr lang="en-GB" dirty="0">
                <a:latin typeface="SF Pro Display Light" charset="0"/>
                <a:ea typeface="SF Pro Display Light" charset="0"/>
                <a:cs typeface="SF Pro Display Light" charset="0"/>
              </a:rPr>
              <a:t>P</a:t>
            </a:r>
            <a:r>
              <a:rPr lang="en-KE" dirty="0" err="1">
                <a:latin typeface="SF Pro Display Light" charset="0"/>
                <a:ea typeface="SF Pro Display Light" charset="0"/>
                <a:cs typeface="SF Pro Display Light" charset="0"/>
              </a:rPr>
              <a:t>oten</a:t>
            </a:r>
            <a:r>
              <a:rPr lang="en-GB" dirty="0">
                <a:latin typeface="SF Pro Display Light" charset="0"/>
                <a:ea typeface="SF Pro Display Light" charset="0"/>
                <a:cs typeface="SF Pro Display Light" charset="0"/>
              </a:rPr>
              <a:t>t</a:t>
            </a:r>
            <a:r>
              <a:rPr lang="en-KE" dirty="0" err="1">
                <a:latin typeface="SF Pro Display Light" charset="0"/>
                <a:ea typeface="SF Pro Display Light" charset="0"/>
                <a:cs typeface="SF Pro Display Light" charset="0"/>
              </a:rPr>
              <a:t>i</a:t>
            </a:r>
            <a:r>
              <a:rPr lang="en-GB" dirty="0">
                <a:latin typeface="SF Pro Display Light" charset="0"/>
                <a:ea typeface="SF Pro Display Light" charset="0"/>
                <a:cs typeface="SF Pro Display Light" charset="0"/>
              </a:rPr>
              <a:t>a</a:t>
            </a:r>
            <a:r>
              <a:rPr lang="en-KE" dirty="0">
                <a:latin typeface="SF Pro Display Light" charset="0"/>
                <a:ea typeface="SF Pro Display Light" charset="0"/>
                <a:cs typeface="SF Pro Display Light" charset="0"/>
              </a:rPr>
              <a:t>l </a:t>
            </a:r>
            <a:r>
              <a:rPr lang="en-GB" dirty="0">
                <a:latin typeface="SF Pro Display Light" charset="0"/>
                <a:ea typeface="SF Pro Display Light" charset="0"/>
                <a:cs typeface="SF Pro Display Light" charset="0"/>
              </a:rPr>
              <a:t>I</a:t>
            </a:r>
            <a:r>
              <a:rPr lang="en-KE" dirty="0">
                <a:latin typeface="SF Pro Display Light" charset="0"/>
                <a:ea typeface="SF Pro Display Light" charset="0"/>
                <a:cs typeface="SF Pro Display Light" charset="0"/>
              </a:rPr>
              <a:t>T</a:t>
            </a:r>
            <a:r>
              <a:rPr lang="en-GB" dirty="0">
                <a:latin typeface="SF Pro Display Light" charset="0"/>
                <a:ea typeface="SF Pro Display Light" charset="0"/>
                <a:cs typeface="SF Pro Display Light" charset="0"/>
              </a:rPr>
              <a:t>M</a:t>
            </a:r>
            <a:r>
              <a:rPr lang="en-KE" dirty="0">
                <a:latin typeface="SF Pro Display Light" charset="0"/>
                <a:ea typeface="SF Pro Display Light" charset="0"/>
                <a:cs typeface="SF Pro Display Light" charset="0"/>
              </a:rPr>
              <a:t>O </a:t>
            </a:r>
            <a:r>
              <a:rPr lang="en-GB" dirty="0">
                <a:latin typeface="SF Pro Display Light" charset="0"/>
                <a:ea typeface="SF Pro Display Light" charset="0"/>
                <a:cs typeface="SF Pro Display Light" charset="0"/>
              </a:rPr>
              <a:t>b</a:t>
            </a:r>
            <a:r>
              <a:rPr lang="en-KE" dirty="0">
                <a:latin typeface="SF Pro Display Light" charset="0"/>
                <a:ea typeface="SF Pro Display Light" charset="0"/>
                <a:cs typeface="SF Pro Display Light" charset="0"/>
              </a:rPr>
              <a:t>u</a:t>
            </a:r>
            <a:r>
              <a:rPr lang="en-GB" dirty="0">
                <a:latin typeface="SF Pro Display Light" charset="0"/>
                <a:ea typeface="SF Pro Display Light" charset="0"/>
                <a:cs typeface="SF Pro Display Light" charset="0"/>
              </a:rPr>
              <a:t>y</a:t>
            </a:r>
            <a:r>
              <a:rPr lang="en-KE" dirty="0">
                <a:latin typeface="SF Pro Display Light" charset="0"/>
                <a:ea typeface="SF Pro Display Light" charset="0"/>
                <a:cs typeface="SF Pro Display Light" charset="0"/>
              </a:rPr>
              <a:t>e</a:t>
            </a:r>
            <a:r>
              <a:rPr lang="en-GB" dirty="0">
                <a:latin typeface="SF Pro Display Light" charset="0"/>
                <a:ea typeface="SF Pro Display Light" charset="0"/>
                <a:cs typeface="SF Pro Display Light" charset="0"/>
              </a:rPr>
              <a:t>r</a:t>
            </a:r>
            <a:r>
              <a:rPr lang="en-KE" dirty="0">
                <a:latin typeface="SF Pro Display Light" charset="0"/>
                <a:ea typeface="SF Pro Display Light" charset="0"/>
                <a:cs typeface="SF Pro Display Light" charset="0"/>
              </a:rPr>
              <a:t> </a:t>
            </a:r>
            <a:r>
              <a:rPr lang="en-GB" dirty="0">
                <a:latin typeface="SF Pro Display Light" charset="0"/>
                <a:ea typeface="SF Pro Display Light" charset="0"/>
                <a:cs typeface="SF Pro Display Light" charset="0"/>
              </a:rPr>
              <a:t>s</a:t>
            </a:r>
            <a:r>
              <a:rPr lang="en-KE" dirty="0">
                <a:latin typeface="SF Pro Display Light" charset="0"/>
                <a:ea typeface="SF Pro Display Light" charset="0"/>
                <a:cs typeface="SF Pro Display Light" charset="0"/>
              </a:rPr>
              <a:t>e</a:t>
            </a:r>
            <a:r>
              <a:rPr lang="en-GB" dirty="0">
                <a:latin typeface="SF Pro Display Light" charset="0"/>
                <a:ea typeface="SF Pro Display Light" charset="0"/>
                <a:cs typeface="SF Pro Display Light" charset="0"/>
              </a:rPr>
              <a:t>l</a:t>
            </a:r>
            <a:r>
              <a:rPr lang="en-KE" dirty="0">
                <a:latin typeface="SF Pro Display Light" charset="0"/>
                <a:ea typeface="SF Pro Display Light" charset="0"/>
                <a:cs typeface="SF Pro Display Light" charset="0"/>
              </a:rPr>
              <a:t>l</a:t>
            </a:r>
            <a:r>
              <a:rPr lang="en-GB" dirty="0">
                <a:latin typeface="SF Pro Display Light" charset="0"/>
                <a:ea typeface="SF Pro Display Light" charset="0"/>
                <a:cs typeface="SF Pro Display Light" charset="0"/>
              </a:rPr>
              <a:t>e</a:t>
            </a:r>
            <a:r>
              <a:rPr lang="en-KE" dirty="0">
                <a:latin typeface="SF Pro Display Light" charset="0"/>
                <a:ea typeface="SF Pro Display Light" charset="0"/>
                <a:cs typeface="SF Pro Display Light" charset="0"/>
              </a:rPr>
              <a:t>r </a:t>
            </a:r>
            <a:r>
              <a:rPr lang="en-GB" dirty="0">
                <a:latin typeface="SF Pro Display Light" charset="0"/>
                <a:ea typeface="SF Pro Display Light" charset="0"/>
                <a:cs typeface="SF Pro Display Light" charset="0"/>
              </a:rPr>
              <a:t>R</a:t>
            </a:r>
            <a:r>
              <a:rPr lang="en-KE" dirty="0">
                <a:latin typeface="SF Pro Display Light" charset="0"/>
                <a:ea typeface="SF Pro Display Light" charset="0"/>
                <a:cs typeface="SF Pro Display Light" charset="0"/>
              </a:rPr>
              <a:t>o</a:t>
            </a:r>
            <a:r>
              <a:rPr lang="en-GB" dirty="0">
                <a:latin typeface="SF Pro Display Light" charset="0"/>
                <a:ea typeface="SF Pro Display Light" charset="0"/>
                <a:cs typeface="SF Pro Display Light" charset="0"/>
              </a:rPr>
              <a:t>u</a:t>
            </a:r>
            <a:r>
              <a:rPr lang="en-KE" dirty="0">
                <a:latin typeface="SF Pro Display Light" charset="0"/>
                <a:ea typeface="SF Pro Display Light" charset="0"/>
                <a:cs typeface="SF Pro Display Light" charset="0"/>
              </a:rPr>
              <a:t>n</a:t>
            </a:r>
            <a:r>
              <a:rPr lang="en-GB" dirty="0">
                <a:latin typeface="SF Pro Display Light" charset="0"/>
                <a:ea typeface="SF Pro Display Light" charset="0"/>
                <a:cs typeface="SF Pro Display Light" charset="0"/>
              </a:rPr>
              <a:t>d</a:t>
            </a:r>
            <a:r>
              <a:rPr lang="en-KE" dirty="0">
                <a:latin typeface="SF Pro Display Light" charset="0"/>
                <a:ea typeface="SF Pro Display Light" charset="0"/>
                <a:cs typeface="SF Pro Display Light" charset="0"/>
              </a:rPr>
              <a:t>t</a:t>
            </a:r>
            <a:r>
              <a:rPr lang="en-GB" dirty="0">
                <a:latin typeface="SF Pro Display Light" charset="0"/>
                <a:ea typeface="SF Pro Display Light" charset="0"/>
                <a:cs typeface="SF Pro Display Light" charset="0"/>
              </a:rPr>
              <a:t>a</a:t>
            </a:r>
            <a:r>
              <a:rPr lang="en-KE" dirty="0">
                <a:latin typeface="SF Pro Display Light" charset="0"/>
                <a:ea typeface="SF Pro Display Light" charset="0"/>
                <a:cs typeface="SF Pro Display Light" charset="0"/>
              </a:rPr>
              <a:t>b</a:t>
            </a:r>
            <a:r>
              <a:rPr lang="en-GB" dirty="0">
                <a:latin typeface="SF Pro Display Light" charset="0"/>
                <a:ea typeface="SF Pro Display Light" charset="0"/>
                <a:cs typeface="SF Pro Display Light" charset="0"/>
              </a:rPr>
              <a:t>l</a:t>
            </a:r>
            <a:r>
              <a:rPr lang="en-KE" dirty="0">
                <a:latin typeface="SF Pro Display Light" charset="0"/>
                <a:ea typeface="SF Pro Display Light" charset="0"/>
                <a:cs typeface="SF Pro Display Light" charset="0"/>
              </a:rPr>
              <a:t>e, </a:t>
            </a:r>
            <a:r>
              <a:rPr lang="en-GB" dirty="0">
                <a:latin typeface="SF Pro Display Light" charset="0"/>
                <a:ea typeface="SF Pro Display Light" charset="0"/>
                <a:cs typeface="SF Pro Display Light" charset="0"/>
              </a:rPr>
              <a:t>A</a:t>
            </a:r>
            <a:r>
              <a:rPr lang="en-KE" dirty="0">
                <a:latin typeface="SF Pro Display Light" charset="0"/>
                <a:ea typeface="SF Pro Display Light" charset="0"/>
                <a:cs typeface="SF Pro Display Light" charset="0"/>
              </a:rPr>
              <a:t>G</a:t>
            </a:r>
            <a:r>
              <a:rPr lang="en-GB" dirty="0">
                <a:latin typeface="SF Pro Display Light" charset="0"/>
                <a:ea typeface="SF Pro Display Light" charset="0"/>
                <a:cs typeface="SF Pro Display Light" charset="0"/>
              </a:rPr>
              <a:t>N</a:t>
            </a:r>
            <a:r>
              <a:rPr lang="en-KE" dirty="0">
                <a:latin typeface="SF Pro Display Light" charset="0"/>
                <a:ea typeface="SF Pro Display Light" charset="0"/>
                <a:cs typeface="SF Pro Display Light" charset="0"/>
              </a:rPr>
              <a:t> </a:t>
            </a:r>
            <a:r>
              <a:rPr lang="en-GB" dirty="0">
                <a:latin typeface="SF Pro Display Light" charset="0"/>
                <a:ea typeface="SF Pro Display Light" charset="0"/>
                <a:cs typeface="SF Pro Display Light" charset="0"/>
              </a:rPr>
              <a:t>C</a:t>
            </a:r>
            <a:r>
              <a:rPr lang="en-KE" dirty="0" err="1">
                <a:latin typeface="SF Pro Display Light" charset="0"/>
                <a:ea typeface="SF Pro Display Light" charset="0"/>
                <a:cs typeface="SF Pro Display Light" charset="0"/>
              </a:rPr>
              <a:t>oordination</a:t>
            </a:r>
            <a:r>
              <a:rPr lang="en-KE" dirty="0">
                <a:latin typeface="SF Pro Display Light" charset="0"/>
                <a:ea typeface="SF Pro Display Light" charset="0"/>
                <a:cs typeface="SF Pro Display Light" charset="0"/>
              </a:rPr>
              <a:t>, </a:t>
            </a:r>
            <a:r>
              <a:rPr lang="en-GB" dirty="0">
                <a:latin typeface="SF Pro Display Light" charset="0"/>
                <a:ea typeface="SF Pro Display Light" charset="0"/>
                <a:cs typeface="SF Pro Display Light" charset="0"/>
              </a:rPr>
              <a:t>C</a:t>
            </a:r>
            <a:r>
              <a:rPr lang="en-KE" dirty="0">
                <a:latin typeface="SF Pro Display Light" charset="0"/>
                <a:ea typeface="SF Pro Display Light" charset="0"/>
                <a:cs typeface="SF Pro Display Light" charset="0"/>
              </a:rPr>
              <a:t>l</a:t>
            </a:r>
            <a:r>
              <a:rPr lang="en-GB" dirty="0" err="1">
                <a:latin typeface="SF Pro Display Light" charset="0"/>
                <a:ea typeface="SF Pro Display Light" charset="0"/>
                <a:cs typeface="SF Pro Display Light" charset="0"/>
              </a:rPr>
              <a:t>i</a:t>
            </a:r>
            <a:r>
              <a:rPr lang="en-KE" dirty="0">
                <a:latin typeface="SF Pro Display Light" charset="0"/>
                <a:ea typeface="SF Pro Display Light" charset="0"/>
                <a:cs typeface="SF Pro Display Light" charset="0"/>
              </a:rPr>
              <a:t>m</a:t>
            </a:r>
            <a:r>
              <a:rPr lang="en-GB" dirty="0">
                <a:latin typeface="SF Pro Display Light" charset="0"/>
                <a:ea typeface="SF Pro Display Light" charset="0"/>
                <a:cs typeface="SF Pro Display Light" charset="0"/>
              </a:rPr>
              <a:t>a</a:t>
            </a:r>
            <a:r>
              <a:rPr lang="en-KE" dirty="0">
                <a:latin typeface="SF Pro Display Light" charset="0"/>
                <a:ea typeface="SF Pro Display Light" charset="0"/>
                <a:cs typeface="SF Pro Display Light" charset="0"/>
              </a:rPr>
              <a:t>t</a:t>
            </a:r>
            <a:r>
              <a:rPr lang="en-GB" dirty="0">
                <a:latin typeface="SF Pro Display Light" charset="0"/>
                <a:ea typeface="SF Pro Display Light" charset="0"/>
                <a:cs typeface="SF Pro Display Light" charset="0"/>
              </a:rPr>
              <a:t>e</a:t>
            </a:r>
            <a:r>
              <a:rPr lang="en-KE" dirty="0">
                <a:latin typeface="SF Pro Display Light" charset="0"/>
                <a:ea typeface="SF Pro Display Light" charset="0"/>
                <a:cs typeface="SF Pro Display Light" charset="0"/>
              </a:rPr>
              <a:t> </a:t>
            </a:r>
            <a:r>
              <a:rPr lang="en-GB" dirty="0">
                <a:latin typeface="SF Pro Display Light" charset="0"/>
                <a:ea typeface="SF Pro Display Light" charset="0"/>
                <a:cs typeface="SF Pro Display Light" charset="0"/>
              </a:rPr>
              <a:t>F</a:t>
            </a:r>
            <a:r>
              <a:rPr lang="en-KE" dirty="0" err="1">
                <a:latin typeface="SF Pro Display Light" charset="0"/>
                <a:ea typeface="SF Pro Display Light" charset="0"/>
                <a:cs typeface="SF Pro Display Light" charset="0"/>
              </a:rPr>
              <a:t>i</a:t>
            </a:r>
            <a:r>
              <a:rPr lang="en-GB" dirty="0">
                <a:latin typeface="SF Pro Display Light" charset="0"/>
                <a:ea typeface="SF Pro Display Light" charset="0"/>
                <a:cs typeface="SF Pro Display Light" charset="0"/>
              </a:rPr>
              <a:t>n</a:t>
            </a:r>
            <a:r>
              <a:rPr lang="en-KE" dirty="0">
                <a:latin typeface="SF Pro Display Light" charset="0"/>
                <a:ea typeface="SF Pro Display Light" charset="0"/>
                <a:cs typeface="SF Pro Display Light" charset="0"/>
              </a:rPr>
              <a:t>a</a:t>
            </a:r>
            <a:r>
              <a:rPr lang="en-GB" dirty="0">
                <a:latin typeface="SF Pro Display Light" charset="0"/>
                <a:ea typeface="SF Pro Display Light" charset="0"/>
                <a:cs typeface="SF Pro Display Light" charset="0"/>
              </a:rPr>
              <a:t>n</a:t>
            </a:r>
            <a:r>
              <a:rPr lang="en-KE" dirty="0">
                <a:latin typeface="SF Pro Display Light" charset="0"/>
                <a:ea typeface="SF Pro Display Light" charset="0"/>
                <a:cs typeface="SF Pro Display Light" charset="0"/>
              </a:rPr>
              <a:t>c</a:t>
            </a:r>
            <a:r>
              <a:rPr lang="en-GB" dirty="0">
                <a:latin typeface="SF Pro Display Light" charset="0"/>
                <a:ea typeface="SF Pro Display Light" charset="0"/>
                <a:cs typeface="SF Pro Display Light" charset="0"/>
              </a:rPr>
              <a:t>e</a:t>
            </a:r>
            <a:r>
              <a:rPr lang="en-KE" dirty="0">
                <a:latin typeface="SF Pro Display Light" charset="0"/>
                <a:ea typeface="SF Pro Display Light" charset="0"/>
                <a:cs typeface="SF Pro Display Light" charset="0"/>
              </a:rPr>
              <a:t> (</a:t>
            </a:r>
            <a:r>
              <a:rPr lang="en-GB" dirty="0">
                <a:latin typeface="SF Pro Display Light" charset="0"/>
                <a:ea typeface="SF Pro Display Light" charset="0"/>
                <a:cs typeface="SF Pro Display Light" charset="0"/>
              </a:rPr>
              <a:t>J</a:t>
            </a:r>
            <a:r>
              <a:rPr lang="en-KE" dirty="0">
                <a:latin typeface="SF Pro Display Light" charset="0"/>
                <a:ea typeface="SF Pro Display Light" charset="0"/>
                <a:cs typeface="SF Pro Display Light" charset="0"/>
              </a:rPr>
              <a:t>u</a:t>
            </a:r>
            <a:r>
              <a:rPr lang="en-GB" dirty="0">
                <a:latin typeface="SF Pro Display Light" charset="0"/>
                <a:ea typeface="SF Pro Display Light" charset="0"/>
                <a:cs typeface="SF Pro Display Light" charset="0"/>
              </a:rPr>
              <a:t>n</a:t>
            </a:r>
            <a:r>
              <a:rPr lang="en-KE" dirty="0">
                <a:latin typeface="SF Pro Display Light" charset="0"/>
                <a:ea typeface="SF Pro Display Light" charset="0"/>
                <a:cs typeface="SF Pro Display Light" charset="0"/>
              </a:rPr>
              <a:t>e </a:t>
            </a:r>
            <a:r>
              <a:rPr lang="en-GB" dirty="0">
                <a:latin typeface="SF Pro Display Light" charset="0"/>
                <a:ea typeface="SF Pro Display Light" charset="0"/>
                <a:cs typeface="SF Pro Display Light" charset="0"/>
              </a:rPr>
              <a:t>a</a:t>
            </a:r>
            <a:r>
              <a:rPr lang="en-KE" dirty="0">
                <a:latin typeface="SF Pro Display Light" charset="0"/>
                <a:ea typeface="SF Pro Display Light" charset="0"/>
                <a:cs typeface="SF Pro Display Light" charset="0"/>
              </a:rPr>
              <a:t>n</a:t>
            </a:r>
            <a:r>
              <a:rPr lang="en-GB" dirty="0">
                <a:latin typeface="SF Pro Display Light" charset="0"/>
                <a:ea typeface="SF Pro Display Light" charset="0"/>
                <a:cs typeface="SF Pro Display Light" charset="0"/>
              </a:rPr>
              <a:t>d</a:t>
            </a:r>
            <a:r>
              <a:rPr lang="en-KE" dirty="0">
                <a:latin typeface="SF Pro Display Light" charset="0"/>
                <a:ea typeface="SF Pro Display Light" charset="0"/>
                <a:cs typeface="SF Pro Display Light" charset="0"/>
              </a:rPr>
              <a:t> early July)</a:t>
            </a:r>
          </a:p>
          <a:p>
            <a:pPr marL="571500" indent="-571500">
              <a:lnSpc>
                <a:spcPct val="120000"/>
              </a:lnSpc>
              <a:buFont typeface="Arial" panose="020B0604020202020204" pitchFamily="34" charset="0"/>
              <a:buChar char="•"/>
              <a:defRPr>
                <a:solidFill>
                  <a:srgbClr val="5E5E5E"/>
                </a:solidFill>
                <a:latin typeface="SF Pro Text Light"/>
                <a:ea typeface="SF Pro Text Light"/>
                <a:cs typeface="SF Pro Text Light"/>
                <a:sym typeface="SF Pro Text Light"/>
              </a:defRPr>
            </a:pPr>
            <a:r>
              <a:rPr lang="en-KE" dirty="0">
                <a:latin typeface="SF Pro Display Light" charset="0"/>
                <a:ea typeface="SF Pro Display Light" charset="0"/>
                <a:cs typeface="SF Pro Display Light" charset="0"/>
              </a:rPr>
              <a:t>I4C webinar on piloting Article 6 in Africa</a:t>
            </a:r>
          </a:p>
          <a:p>
            <a:pPr>
              <a:lnSpc>
                <a:spcPct val="120000"/>
              </a:lnSpc>
              <a:defRPr>
                <a:solidFill>
                  <a:srgbClr val="5E5E5E"/>
                </a:solidFill>
                <a:latin typeface="SF Pro Text Light"/>
                <a:ea typeface="SF Pro Text Light"/>
                <a:cs typeface="SF Pro Text Light"/>
                <a:sym typeface="SF Pro Text Light"/>
              </a:defRPr>
            </a:pPr>
            <a:endParaRPr dirty="0">
              <a:latin typeface="SF Pro Display Light" charset="0"/>
              <a:ea typeface="SF Pro Display Light" charset="0"/>
              <a:cs typeface="SF Pro Display Light" charset="0"/>
            </a:endParaRPr>
          </a:p>
        </p:txBody>
      </p:sp>
      <p:sp>
        <p:nvSpPr>
          <p:cNvPr id="10" name="05"/>
          <p:cNvSpPr txBox="1"/>
          <p:nvPr/>
        </p:nvSpPr>
        <p:spPr>
          <a:xfrm>
            <a:off x="23195040" y="12710389"/>
            <a:ext cx="387902" cy="441117"/>
          </a:xfrm>
          <a:prstGeom prst="rect">
            <a:avLst/>
          </a:prstGeom>
          <a:ln w="12700">
            <a:miter lim="400000"/>
          </a:ln>
          <a:extLst>
            <a:ext uri="{C572A759-6A51-4108-AA02-DFA0A04FC94B}">
              <ma14:wrappingTextBoxFlag xmlns="" xmlns:ma14="http://schemas.microsoft.com/office/mac/drawingml/2011/main" val="1"/>
            </a:ext>
          </a:extLst>
        </p:spPr>
        <p:txBody>
          <a:bodyPr wrap="none" lIns="50797" tIns="50797" rIns="50797" bIns="50797">
            <a:spAutoFit/>
          </a:bodyPr>
          <a:lstStyle>
            <a:lvl1pPr>
              <a:defRPr sz="2200">
                <a:solidFill>
                  <a:srgbClr val="5E5E5E"/>
                </a:solidFill>
                <a:latin typeface="+mn-lt"/>
                <a:ea typeface="+mn-ea"/>
                <a:cs typeface="+mn-cs"/>
                <a:sym typeface="Helvetica Neue Medium"/>
              </a:defRPr>
            </a:lvl1pPr>
          </a:lstStyle>
          <a:p>
            <a:r>
              <a:rPr dirty="0"/>
              <a:t>05</a:t>
            </a:r>
          </a:p>
        </p:txBody>
      </p:sp>
      <p:sp>
        <p:nvSpPr>
          <p:cNvPr id="15" name="Atom"/>
          <p:cNvSpPr/>
          <p:nvPr/>
        </p:nvSpPr>
        <p:spPr>
          <a:xfrm>
            <a:off x="19738012" y="10394439"/>
            <a:ext cx="665668" cy="749813"/>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6"/>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FFFFFF"/>
          </a:solidFill>
          <a:ln w="12700">
            <a:miter lim="400000"/>
          </a:ln>
        </p:spPr>
        <p:txBody>
          <a:bodyPr lIns="0" tIns="0" rIns="0" bIns="0" anchor="ctr"/>
          <a:lstStyle/>
          <a:p>
            <a:pPr algn="ctr">
              <a:defRPr sz="3200">
                <a:solidFill>
                  <a:srgbClr val="FFFFFF"/>
                </a:solidFill>
                <a:latin typeface="+mn-lt"/>
                <a:ea typeface="+mn-ea"/>
                <a:cs typeface="+mn-cs"/>
                <a:sym typeface="Helvetica Neue Medium"/>
              </a:defRPr>
            </a:pPr>
            <a:endParaRPr sz="3200"/>
          </a:p>
        </p:txBody>
      </p:sp>
      <p:sp>
        <p:nvSpPr>
          <p:cNvPr id="16" name="Ocean"/>
          <p:cNvSpPr/>
          <p:nvPr/>
        </p:nvSpPr>
        <p:spPr>
          <a:xfrm>
            <a:off x="22367224" y="10442685"/>
            <a:ext cx="936539" cy="653321"/>
          </a:xfrm>
          <a:custGeom>
            <a:avLst/>
            <a:gdLst/>
            <a:ahLst/>
            <a:cxnLst>
              <a:cxn ang="0">
                <a:pos x="wd2" y="hd2"/>
              </a:cxn>
              <a:cxn ang="5400000">
                <a:pos x="wd2" y="hd2"/>
              </a:cxn>
              <a:cxn ang="10800000">
                <a:pos x="wd2" y="hd2"/>
              </a:cxn>
              <a:cxn ang="16200000">
                <a:pos x="wd2" y="hd2"/>
              </a:cxn>
            </a:cxnLst>
            <a:rect l="0" t="0" r="r" b="b"/>
            <a:pathLst>
              <a:path w="21600" h="21600" extrusionOk="0">
                <a:moveTo>
                  <a:pt x="10835" y="0"/>
                </a:moveTo>
                <a:cubicBezTo>
                  <a:pt x="8105" y="0"/>
                  <a:pt x="5878" y="3171"/>
                  <a:pt x="5856" y="7077"/>
                </a:cubicBezTo>
                <a:cubicBezTo>
                  <a:pt x="5710" y="7039"/>
                  <a:pt x="5558" y="7014"/>
                  <a:pt x="5402" y="7014"/>
                </a:cubicBezTo>
                <a:cubicBezTo>
                  <a:pt x="4747" y="7014"/>
                  <a:pt x="4202" y="7380"/>
                  <a:pt x="3715" y="7697"/>
                </a:cubicBezTo>
                <a:cubicBezTo>
                  <a:pt x="3348" y="7938"/>
                  <a:pt x="3001" y="8170"/>
                  <a:pt x="2703" y="8170"/>
                </a:cubicBezTo>
                <a:cubicBezTo>
                  <a:pt x="2384" y="8170"/>
                  <a:pt x="1996" y="7922"/>
                  <a:pt x="1585" y="7659"/>
                </a:cubicBezTo>
                <a:cubicBezTo>
                  <a:pt x="1082" y="7341"/>
                  <a:pt x="568" y="7007"/>
                  <a:pt x="0" y="7007"/>
                </a:cubicBezTo>
                <a:lnTo>
                  <a:pt x="0" y="8860"/>
                </a:lnTo>
                <a:cubicBezTo>
                  <a:pt x="292" y="8860"/>
                  <a:pt x="665" y="9099"/>
                  <a:pt x="1059" y="9347"/>
                </a:cubicBezTo>
                <a:cubicBezTo>
                  <a:pt x="1551" y="9657"/>
                  <a:pt x="2109" y="10013"/>
                  <a:pt x="2703" y="10013"/>
                </a:cubicBezTo>
                <a:cubicBezTo>
                  <a:pt x="3287" y="10013"/>
                  <a:pt x="3802" y="9673"/>
                  <a:pt x="4256" y="9371"/>
                </a:cubicBezTo>
                <a:cubicBezTo>
                  <a:pt x="4656" y="9107"/>
                  <a:pt x="5034" y="8860"/>
                  <a:pt x="5402" y="8860"/>
                </a:cubicBezTo>
                <a:cubicBezTo>
                  <a:pt x="5769" y="8860"/>
                  <a:pt x="6142" y="9107"/>
                  <a:pt x="6542" y="9371"/>
                </a:cubicBezTo>
                <a:cubicBezTo>
                  <a:pt x="6996" y="9673"/>
                  <a:pt x="7516" y="10013"/>
                  <a:pt x="8105" y="10013"/>
                </a:cubicBezTo>
                <a:cubicBezTo>
                  <a:pt x="8689" y="10013"/>
                  <a:pt x="9186" y="9681"/>
                  <a:pt x="9624" y="9378"/>
                </a:cubicBezTo>
                <a:cubicBezTo>
                  <a:pt x="10019" y="9107"/>
                  <a:pt x="10392" y="8860"/>
                  <a:pt x="10803" y="8860"/>
                </a:cubicBezTo>
                <a:cubicBezTo>
                  <a:pt x="11187" y="8860"/>
                  <a:pt x="11512" y="9083"/>
                  <a:pt x="11885" y="9347"/>
                </a:cubicBezTo>
                <a:cubicBezTo>
                  <a:pt x="12333" y="9657"/>
                  <a:pt x="12837" y="10013"/>
                  <a:pt x="13502" y="10013"/>
                </a:cubicBezTo>
                <a:cubicBezTo>
                  <a:pt x="14172" y="10013"/>
                  <a:pt x="14690" y="9657"/>
                  <a:pt x="15144" y="9339"/>
                </a:cubicBezTo>
                <a:cubicBezTo>
                  <a:pt x="15517" y="9084"/>
                  <a:pt x="15836" y="8860"/>
                  <a:pt x="16198" y="8860"/>
                </a:cubicBezTo>
                <a:cubicBezTo>
                  <a:pt x="16566" y="8860"/>
                  <a:pt x="16902" y="9083"/>
                  <a:pt x="17291" y="9354"/>
                </a:cubicBezTo>
                <a:cubicBezTo>
                  <a:pt x="17746" y="9664"/>
                  <a:pt x="18264" y="10013"/>
                  <a:pt x="18902" y="10013"/>
                </a:cubicBezTo>
                <a:cubicBezTo>
                  <a:pt x="19556" y="10013"/>
                  <a:pt x="20113" y="9650"/>
                  <a:pt x="20605" y="9325"/>
                </a:cubicBezTo>
                <a:cubicBezTo>
                  <a:pt x="20972" y="9085"/>
                  <a:pt x="21319" y="8860"/>
                  <a:pt x="21600" y="8860"/>
                </a:cubicBezTo>
                <a:lnTo>
                  <a:pt x="21600" y="7014"/>
                </a:lnTo>
                <a:cubicBezTo>
                  <a:pt x="21032" y="7014"/>
                  <a:pt x="20540" y="7339"/>
                  <a:pt x="20064" y="7649"/>
                </a:cubicBezTo>
                <a:cubicBezTo>
                  <a:pt x="19653" y="7920"/>
                  <a:pt x="19270" y="8170"/>
                  <a:pt x="18897" y="8170"/>
                </a:cubicBezTo>
                <a:cubicBezTo>
                  <a:pt x="18551" y="8170"/>
                  <a:pt x="18221" y="7943"/>
                  <a:pt x="17842" y="7688"/>
                </a:cubicBezTo>
                <a:cubicBezTo>
                  <a:pt x="17377" y="7370"/>
                  <a:pt x="16853" y="7014"/>
                  <a:pt x="16198" y="7014"/>
                </a:cubicBezTo>
                <a:cubicBezTo>
                  <a:pt x="16063" y="7014"/>
                  <a:pt x="15934" y="7029"/>
                  <a:pt x="15810" y="7060"/>
                </a:cubicBezTo>
                <a:cubicBezTo>
                  <a:pt x="15783" y="3162"/>
                  <a:pt x="13560" y="0"/>
                  <a:pt x="10835" y="0"/>
                </a:cubicBezTo>
                <a:close/>
                <a:moveTo>
                  <a:pt x="10830" y="1853"/>
                </a:moveTo>
                <a:cubicBezTo>
                  <a:pt x="12858" y="1853"/>
                  <a:pt x="14512" y="4224"/>
                  <a:pt x="14512" y="7131"/>
                </a:cubicBezTo>
                <a:cubicBezTo>
                  <a:pt x="14512" y="7340"/>
                  <a:pt x="14501" y="7542"/>
                  <a:pt x="14485" y="7743"/>
                </a:cubicBezTo>
                <a:cubicBezTo>
                  <a:pt x="14144" y="7976"/>
                  <a:pt x="13836" y="8170"/>
                  <a:pt x="13495" y="8170"/>
                </a:cubicBezTo>
                <a:cubicBezTo>
                  <a:pt x="13133" y="8170"/>
                  <a:pt x="12815" y="7943"/>
                  <a:pt x="12447" y="7688"/>
                </a:cubicBezTo>
                <a:cubicBezTo>
                  <a:pt x="11993" y="7370"/>
                  <a:pt x="11480" y="7014"/>
                  <a:pt x="10798" y="7014"/>
                </a:cubicBezTo>
                <a:cubicBezTo>
                  <a:pt x="10101" y="7014"/>
                  <a:pt x="9549" y="7386"/>
                  <a:pt x="9068" y="7712"/>
                </a:cubicBezTo>
                <a:cubicBezTo>
                  <a:pt x="8706" y="7960"/>
                  <a:pt x="8397" y="8170"/>
                  <a:pt x="8100" y="8170"/>
                </a:cubicBezTo>
                <a:cubicBezTo>
                  <a:pt x="7819" y="8170"/>
                  <a:pt x="7522" y="7983"/>
                  <a:pt x="7176" y="7758"/>
                </a:cubicBezTo>
                <a:cubicBezTo>
                  <a:pt x="7160" y="7549"/>
                  <a:pt x="7149" y="7340"/>
                  <a:pt x="7149" y="7131"/>
                </a:cubicBezTo>
                <a:cubicBezTo>
                  <a:pt x="7149" y="4216"/>
                  <a:pt x="8803" y="1853"/>
                  <a:pt x="10830" y="1853"/>
                </a:cubicBezTo>
                <a:close/>
                <a:moveTo>
                  <a:pt x="0" y="10865"/>
                </a:moveTo>
                <a:lnTo>
                  <a:pt x="0" y="12718"/>
                </a:lnTo>
                <a:cubicBezTo>
                  <a:pt x="292" y="12718"/>
                  <a:pt x="665" y="12960"/>
                  <a:pt x="1059" y="13208"/>
                </a:cubicBezTo>
                <a:cubicBezTo>
                  <a:pt x="1551" y="13518"/>
                  <a:pt x="2109" y="13874"/>
                  <a:pt x="2703" y="13874"/>
                </a:cubicBezTo>
                <a:cubicBezTo>
                  <a:pt x="3287" y="13874"/>
                  <a:pt x="3802" y="13532"/>
                  <a:pt x="4256" y="13229"/>
                </a:cubicBezTo>
                <a:cubicBezTo>
                  <a:pt x="4656" y="12966"/>
                  <a:pt x="5034" y="12718"/>
                  <a:pt x="5402" y="12718"/>
                </a:cubicBezTo>
                <a:cubicBezTo>
                  <a:pt x="5769" y="12718"/>
                  <a:pt x="6142" y="12966"/>
                  <a:pt x="6542" y="13229"/>
                </a:cubicBezTo>
                <a:cubicBezTo>
                  <a:pt x="6996" y="13532"/>
                  <a:pt x="7516" y="13874"/>
                  <a:pt x="8105" y="13874"/>
                </a:cubicBezTo>
                <a:cubicBezTo>
                  <a:pt x="8689" y="13874"/>
                  <a:pt x="9186" y="13541"/>
                  <a:pt x="9624" y="13239"/>
                </a:cubicBezTo>
                <a:cubicBezTo>
                  <a:pt x="10019" y="12968"/>
                  <a:pt x="10392" y="12718"/>
                  <a:pt x="10803" y="12718"/>
                </a:cubicBezTo>
                <a:cubicBezTo>
                  <a:pt x="11187" y="12718"/>
                  <a:pt x="11512" y="12944"/>
                  <a:pt x="11885" y="13208"/>
                </a:cubicBezTo>
                <a:cubicBezTo>
                  <a:pt x="12328" y="13518"/>
                  <a:pt x="12837" y="13874"/>
                  <a:pt x="13502" y="13874"/>
                </a:cubicBezTo>
                <a:cubicBezTo>
                  <a:pt x="14172" y="13874"/>
                  <a:pt x="14690" y="13518"/>
                  <a:pt x="15144" y="13200"/>
                </a:cubicBezTo>
                <a:cubicBezTo>
                  <a:pt x="15517" y="12945"/>
                  <a:pt x="15841" y="12718"/>
                  <a:pt x="16198" y="12718"/>
                </a:cubicBezTo>
                <a:cubicBezTo>
                  <a:pt x="16566" y="12718"/>
                  <a:pt x="16902" y="12944"/>
                  <a:pt x="17291" y="13215"/>
                </a:cubicBezTo>
                <a:cubicBezTo>
                  <a:pt x="17746" y="13525"/>
                  <a:pt x="18264" y="13874"/>
                  <a:pt x="18902" y="13874"/>
                </a:cubicBezTo>
                <a:cubicBezTo>
                  <a:pt x="19556" y="13874"/>
                  <a:pt x="20113" y="13509"/>
                  <a:pt x="20605" y="13183"/>
                </a:cubicBezTo>
                <a:cubicBezTo>
                  <a:pt x="20972" y="12943"/>
                  <a:pt x="21319" y="12718"/>
                  <a:pt x="21600" y="12718"/>
                </a:cubicBezTo>
                <a:lnTo>
                  <a:pt x="21600" y="10865"/>
                </a:lnTo>
                <a:cubicBezTo>
                  <a:pt x="21038" y="10865"/>
                  <a:pt x="20547" y="11192"/>
                  <a:pt x="20071" y="11502"/>
                </a:cubicBezTo>
                <a:cubicBezTo>
                  <a:pt x="19655" y="11781"/>
                  <a:pt x="19270" y="12028"/>
                  <a:pt x="18897" y="12028"/>
                </a:cubicBezTo>
                <a:cubicBezTo>
                  <a:pt x="18551" y="12028"/>
                  <a:pt x="18221" y="11804"/>
                  <a:pt x="17842" y="11548"/>
                </a:cubicBezTo>
                <a:cubicBezTo>
                  <a:pt x="17377" y="11231"/>
                  <a:pt x="16853" y="10875"/>
                  <a:pt x="16198" y="10875"/>
                </a:cubicBezTo>
                <a:cubicBezTo>
                  <a:pt x="15544" y="10875"/>
                  <a:pt x="15037" y="11231"/>
                  <a:pt x="14583" y="11541"/>
                </a:cubicBezTo>
                <a:cubicBezTo>
                  <a:pt x="14205" y="11805"/>
                  <a:pt x="13875" y="12028"/>
                  <a:pt x="13502" y="12028"/>
                </a:cubicBezTo>
                <a:cubicBezTo>
                  <a:pt x="13134" y="12028"/>
                  <a:pt x="12820" y="11804"/>
                  <a:pt x="12452" y="11548"/>
                </a:cubicBezTo>
                <a:cubicBezTo>
                  <a:pt x="11998" y="11231"/>
                  <a:pt x="11485" y="10875"/>
                  <a:pt x="10803" y="10875"/>
                </a:cubicBezTo>
                <a:cubicBezTo>
                  <a:pt x="10106" y="10875"/>
                  <a:pt x="9554" y="11247"/>
                  <a:pt x="9073" y="11573"/>
                </a:cubicBezTo>
                <a:cubicBezTo>
                  <a:pt x="8711" y="11821"/>
                  <a:pt x="8402" y="12028"/>
                  <a:pt x="8105" y="12028"/>
                </a:cubicBezTo>
                <a:cubicBezTo>
                  <a:pt x="7802" y="12028"/>
                  <a:pt x="7467" y="11811"/>
                  <a:pt x="7083" y="11556"/>
                </a:cubicBezTo>
                <a:cubicBezTo>
                  <a:pt x="6602" y="11238"/>
                  <a:pt x="6050" y="10875"/>
                  <a:pt x="5402" y="10875"/>
                </a:cubicBezTo>
                <a:cubicBezTo>
                  <a:pt x="4747" y="10875"/>
                  <a:pt x="4202" y="11238"/>
                  <a:pt x="3715" y="11556"/>
                </a:cubicBezTo>
                <a:cubicBezTo>
                  <a:pt x="3348" y="11796"/>
                  <a:pt x="3001" y="12028"/>
                  <a:pt x="2703" y="12028"/>
                </a:cubicBezTo>
                <a:cubicBezTo>
                  <a:pt x="2384" y="12028"/>
                  <a:pt x="1996" y="11780"/>
                  <a:pt x="1585" y="11517"/>
                </a:cubicBezTo>
                <a:cubicBezTo>
                  <a:pt x="1082" y="11199"/>
                  <a:pt x="568" y="10865"/>
                  <a:pt x="0" y="10865"/>
                </a:cubicBezTo>
                <a:close/>
                <a:moveTo>
                  <a:pt x="0" y="14733"/>
                </a:moveTo>
                <a:lnTo>
                  <a:pt x="0" y="16586"/>
                </a:lnTo>
                <a:cubicBezTo>
                  <a:pt x="292" y="16586"/>
                  <a:pt x="665" y="16828"/>
                  <a:pt x="1059" y="17076"/>
                </a:cubicBezTo>
                <a:cubicBezTo>
                  <a:pt x="1551" y="17386"/>
                  <a:pt x="2109" y="17742"/>
                  <a:pt x="2703" y="17742"/>
                </a:cubicBezTo>
                <a:cubicBezTo>
                  <a:pt x="3287" y="17742"/>
                  <a:pt x="3802" y="17400"/>
                  <a:pt x="4256" y="17097"/>
                </a:cubicBezTo>
                <a:cubicBezTo>
                  <a:pt x="4656" y="16834"/>
                  <a:pt x="5034" y="16586"/>
                  <a:pt x="5402" y="16586"/>
                </a:cubicBezTo>
                <a:cubicBezTo>
                  <a:pt x="5769" y="16586"/>
                  <a:pt x="6142" y="16834"/>
                  <a:pt x="6542" y="17097"/>
                </a:cubicBezTo>
                <a:cubicBezTo>
                  <a:pt x="6996" y="17400"/>
                  <a:pt x="7516" y="17742"/>
                  <a:pt x="8105" y="17742"/>
                </a:cubicBezTo>
                <a:cubicBezTo>
                  <a:pt x="8689" y="17742"/>
                  <a:pt x="9186" y="17407"/>
                  <a:pt x="9624" y="17105"/>
                </a:cubicBezTo>
                <a:cubicBezTo>
                  <a:pt x="10019" y="16833"/>
                  <a:pt x="10392" y="16586"/>
                  <a:pt x="10803" y="16586"/>
                </a:cubicBezTo>
                <a:cubicBezTo>
                  <a:pt x="11187" y="16586"/>
                  <a:pt x="11512" y="16812"/>
                  <a:pt x="11885" y="17076"/>
                </a:cubicBezTo>
                <a:cubicBezTo>
                  <a:pt x="12328" y="17386"/>
                  <a:pt x="12837" y="17742"/>
                  <a:pt x="13502" y="17742"/>
                </a:cubicBezTo>
                <a:cubicBezTo>
                  <a:pt x="14172" y="17742"/>
                  <a:pt x="14690" y="17384"/>
                  <a:pt x="15144" y="17066"/>
                </a:cubicBezTo>
                <a:cubicBezTo>
                  <a:pt x="15517" y="16810"/>
                  <a:pt x="15841" y="16586"/>
                  <a:pt x="16198" y="16586"/>
                </a:cubicBezTo>
                <a:cubicBezTo>
                  <a:pt x="16566" y="16586"/>
                  <a:pt x="16902" y="16812"/>
                  <a:pt x="17291" y="17083"/>
                </a:cubicBezTo>
                <a:cubicBezTo>
                  <a:pt x="17746" y="17393"/>
                  <a:pt x="18264" y="17742"/>
                  <a:pt x="18902" y="17742"/>
                </a:cubicBezTo>
                <a:cubicBezTo>
                  <a:pt x="19556" y="17742"/>
                  <a:pt x="20113" y="17377"/>
                  <a:pt x="20605" y="17051"/>
                </a:cubicBezTo>
                <a:cubicBezTo>
                  <a:pt x="20972" y="16811"/>
                  <a:pt x="21319" y="16586"/>
                  <a:pt x="21600" y="16586"/>
                </a:cubicBezTo>
                <a:lnTo>
                  <a:pt x="21600" y="14733"/>
                </a:lnTo>
                <a:cubicBezTo>
                  <a:pt x="21038" y="14733"/>
                  <a:pt x="20547" y="15060"/>
                  <a:pt x="20071" y="15370"/>
                </a:cubicBezTo>
                <a:cubicBezTo>
                  <a:pt x="19655" y="15642"/>
                  <a:pt x="19270" y="15896"/>
                  <a:pt x="18897" y="15896"/>
                </a:cubicBezTo>
                <a:cubicBezTo>
                  <a:pt x="18551" y="15896"/>
                  <a:pt x="18221" y="15672"/>
                  <a:pt x="17842" y="15416"/>
                </a:cubicBezTo>
                <a:cubicBezTo>
                  <a:pt x="17377" y="15099"/>
                  <a:pt x="16853" y="14741"/>
                  <a:pt x="16198" y="14741"/>
                </a:cubicBezTo>
                <a:cubicBezTo>
                  <a:pt x="15544" y="14741"/>
                  <a:pt x="15037" y="15099"/>
                  <a:pt x="14583" y="15409"/>
                </a:cubicBezTo>
                <a:cubicBezTo>
                  <a:pt x="14205" y="15673"/>
                  <a:pt x="13875" y="15896"/>
                  <a:pt x="13502" y="15896"/>
                </a:cubicBezTo>
                <a:cubicBezTo>
                  <a:pt x="13134" y="15896"/>
                  <a:pt x="12820" y="15672"/>
                  <a:pt x="12452" y="15416"/>
                </a:cubicBezTo>
                <a:cubicBezTo>
                  <a:pt x="11998" y="15099"/>
                  <a:pt x="11485" y="14741"/>
                  <a:pt x="10803" y="14741"/>
                </a:cubicBezTo>
                <a:cubicBezTo>
                  <a:pt x="10106" y="14741"/>
                  <a:pt x="9554" y="15113"/>
                  <a:pt x="9073" y="15438"/>
                </a:cubicBezTo>
                <a:cubicBezTo>
                  <a:pt x="8711" y="15686"/>
                  <a:pt x="8402" y="15896"/>
                  <a:pt x="8105" y="15896"/>
                </a:cubicBezTo>
                <a:cubicBezTo>
                  <a:pt x="7802" y="15896"/>
                  <a:pt x="7467" y="15679"/>
                  <a:pt x="7083" y="15424"/>
                </a:cubicBezTo>
                <a:cubicBezTo>
                  <a:pt x="6602" y="15106"/>
                  <a:pt x="6050" y="14741"/>
                  <a:pt x="5402" y="14741"/>
                </a:cubicBezTo>
                <a:cubicBezTo>
                  <a:pt x="4747" y="14741"/>
                  <a:pt x="4202" y="15106"/>
                  <a:pt x="3715" y="15424"/>
                </a:cubicBezTo>
                <a:cubicBezTo>
                  <a:pt x="3348" y="15664"/>
                  <a:pt x="3001" y="15896"/>
                  <a:pt x="2703" y="15896"/>
                </a:cubicBezTo>
                <a:cubicBezTo>
                  <a:pt x="2384" y="15896"/>
                  <a:pt x="1996" y="15648"/>
                  <a:pt x="1585" y="15385"/>
                </a:cubicBezTo>
                <a:cubicBezTo>
                  <a:pt x="1082" y="15067"/>
                  <a:pt x="568" y="14733"/>
                  <a:pt x="0" y="14733"/>
                </a:cubicBezTo>
                <a:close/>
                <a:moveTo>
                  <a:pt x="0" y="18594"/>
                </a:moveTo>
                <a:lnTo>
                  <a:pt x="0" y="20447"/>
                </a:lnTo>
                <a:cubicBezTo>
                  <a:pt x="292" y="20447"/>
                  <a:pt x="665" y="20686"/>
                  <a:pt x="1059" y="20934"/>
                </a:cubicBezTo>
                <a:cubicBezTo>
                  <a:pt x="1551" y="21244"/>
                  <a:pt x="2109" y="21600"/>
                  <a:pt x="2703" y="21600"/>
                </a:cubicBezTo>
                <a:cubicBezTo>
                  <a:pt x="3287" y="21600"/>
                  <a:pt x="3802" y="21260"/>
                  <a:pt x="4256" y="20958"/>
                </a:cubicBezTo>
                <a:cubicBezTo>
                  <a:pt x="4656" y="20695"/>
                  <a:pt x="5034" y="20447"/>
                  <a:pt x="5402" y="20447"/>
                </a:cubicBezTo>
                <a:cubicBezTo>
                  <a:pt x="5769" y="20447"/>
                  <a:pt x="6142" y="20695"/>
                  <a:pt x="6542" y="20958"/>
                </a:cubicBezTo>
                <a:cubicBezTo>
                  <a:pt x="6996" y="21260"/>
                  <a:pt x="7516" y="21600"/>
                  <a:pt x="8105" y="21600"/>
                </a:cubicBezTo>
                <a:cubicBezTo>
                  <a:pt x="8689" y="21600"/>
                  <a:pt x="9186" y="21268"/>
                  <a:pt x="9624" y="20965"/>
                </a:cubicBezTo>
                <a:cubicBezTo>
                  <a:pt x="10019" y="20694"/>
                  <a:pt x="10392" y="20447"/>
                  <a:pt x="10803" y="20447"/>
                </a:cubicBezTo>
                <a:cubicBezTo>
                  <a:pt x="11187" y="20447"/>
                  <a:pt x="11512" y="20670"/>
                  <a:pt x="11885" y="20934"/>
                </a:cubicBezTo>
                <a:cubicBezTo>
                  <a:pt x="12328" y="21244"/>
                  <a:pt x="12837" y="21600"/>
                  <a:pt x="13502" y="21600"/>
                </a:cubicBezTo>
                <a:cubicBezTo>
                  <a:pt x="14172" y="21600"/>
                  <a:pt x="14690" y="21244"/>
                  <a:pt x="15144" y="20927"/>
                </a:cubicBezTo>
                <a:cubicBezTo>
                  <a:pt x="15517" y="20671"/>
                  <a:pt x="15841" y="20447"/>
                  <a:pt x="16198" y="20447"/>
                </a:cubicBezTo>
                <a:cubicBezTo>
                  <a:pt x="16566" y="20447"/>
                  <a:pt x="16902" y="20670"/>
                  <a:pt x="17291" y="20941"/>
                </a:cubicBezTo>
                <a:cubicBezTo>
                  <a:pt x="17746" y="21251"/>
                  <a:pt x="18264" y="21600"/>
                  <a:pt x="18902" y="21600"/>
                </a:cubicBezTo>
                <a:cubicBezTo>
                  <a:pt x="19556" y="21600"/>
                  <a:pt x="20113" y="21238"/>
                  <a:pt x="20605" y="20912"/>
                </a:cubicBezTo>
                <a:cubicBezTo>
                  <a:pt x="20972" y="20672"/>
                  <a:pt x="21319" y="20447"/>
                  <a:pt x="21600" y="20447"/>
                </a:cubicBezTo>
                <a:lnTo>
                  <a:pt x="21600" y="18594"/>
                </a:lnTo>
                <a:cubicBezTo>
                  <a:pt x="21038" y="18594"/>
                  <a:pt x="20547" y="18919"/>
                  <a:pt x="20071" y="19229"/>
                </a:cubicBezTo>
                <a:cubicBezTo>
                  <a:pt x="19655" y="19500"/>
                  <a:pt x="19270" y="19757"/>
                  <a:pt x="18897" y="19757"/>
                </a:cubicBezTo>
                <a:cubicBezTo>
                  <a:pt x="18551" y="19757"/>
                  <a:pt x="18221" y="19531"/>
                  <a:pt x="17842" y="19275"/>
                </a:cubicBezTo>
                <a:cubicBezTo>
                  <a:pt x="17377" y="18957"/>
                  <a:pt x="16853" y="18601"/>
                  <a:pt x="16198" y="18601"/>
                </a:cubicBezTo>
                <a:cubicBezTo>
                  <a:pt x="15544" y="18601"/>
                  <a:pt x="15037" y="18958"/>
                  <a:pt x="14583" y="19268"/>
                </a:cubicBezTo>
                <a:cubicBezTo>
                  <a:pt x="14205" y="19531"/>
                  <a:pt x="13875" y="19757"/>
                  <a:pt x="13502" y="19757"/>
                </a:cubicBezTo>
                <a:cubicBezTo>
                  <a:pt x="13134" y="19757"/>
                  <a:pt x="12820" y="19531"/>
                  <a:pt x="12452" y="19275"/>
                </a:cubicBezTo>
                <a:cubicBezTo>
                  <a:pt x="11998" y="18957"/>
                  <a:pt x="11485" y="18601"/>
                  <a:pt x="10803" y="18601"/>
                </a:cubicBezTo>
                <a:cubicBezTo>
                  <a:pt x="10106" y="18601"/>
                  <a:pt x="9554" y="18974"/>
                  <a:pt x="9073" y="19299"/>
                </a:cubicBezTo>
                <a:cubicBezTo>
                  <a:pt x="8711" y="19547"/>
                  <a:pt x="8402" y="19757"/>
                  <a:pt x="8105" y="19757"/>
                </a:cubicBezTo>
                <a:cubicBezTo>
                  <a:pt x="7802" y="19757"/>
                  <a:pt x="7467" y="19540"/>
                  <a:pt x="7083" y="19285"/>
                </a:cubicBezTo>
                <a:cubicBezTo>
                  <a:pt x="6602" y="18967"/>
                  <a:pt x="6051" y="18601"/>
                  <a:pt x="5402" y="18601"/>
                </a:cubicBezTo>
                <a:cubicBezTo>
                  <a:pt x="4747" y="18601"/>
                  <a:pt x="4202" y="18967"/>
                  <a:pt x="3715" y="19285"/>
                </a:cubicBezTo>
                <a:cubicBezTo>
                  <a:pt x="3348" y="19525"/>
                  <a:pt x="3001" y="19757"/>
                  <a:pt x="2703" y="19757"/>
                </a:cubicBezTo>
                <a:cubicBezTo>
                  <a:pt x="2384" y="19757"/>
                  <a:pt x="1996" y="19509"/>
                  <a:pt x="1585" y="19246"/>
                </a:cubicBezTo>
                <a:cubicBezTo>
                  <a:pt x="1082" y="18928"/>
                  <a:pt x="568" y="18594"/>
                  <a:pt x="0" y="18594"/>
                </a:cubicBezTo>
                <a:close/>
              </a:path>
            </a:pathLst>
          </a:custGeom>
          <a:solidFill>
            <a:srgbClr val="FFFFFF"/>
          </a:solidFill>
          <a:ln w="12700">
            <a:miter lim="400000"/>
          </a:ln>
        </p:spPr>
        <p:txBody>
          <a:bodyPr lIns="0" tIns="0" rIns="0" bIns="0" anchor="ctr"/>
          <a:lstStyle/>
          <a:p>
            <a:pPr algn="ctr">
              <a:defRPr sz="3200">
                <a:solidFill>
                  <a:srgbClr val="FFFFFF"/>
                </a:solidFill>
                <a:latin typeface="+mn-lt"/>
                <a:ea typeface="+mn-ea"/>
                <a:cs typeface="+mn-cs"/>
                <a:sym typeface="Helvetica Neue Medium"/>
              </a:defRPr>
            </a:pPr>
            <a:endParaRPr sz="3200"/>
          </a:p>
        </p:txBody>
      </p:sp>
      <p:sp>
        <p:nvSpPr>
          <p:cNvPr id="17" name="Arrow 5"/>
          <p:cNvSpPr/>
          <p:nvPr/>
        </p:nvSpPr>
        <p:spPr>
          <a:xfrm>
            <a:off x="21054974" y="10360977"/>
            <a:ext cx="796392" cy="816737"/>
          </a:xfrm>
          <a:custGeom>
            <a:avLst/>
            <a:gdLst/>
            <a:ahLst/>
            <a:cxnLst>
              <a:cxn ang="0">
                <a:pos x="wd2" y="hd2"/>
              </a:cxn>
              <a:cxn ang="5400000">
                <a:pos x="wd2" y="hd2"/>
              </a:cxn>
              <a:cxn ang="10800000">
                <a:pos x="wd2" y="hd2"/>
              </a:cxn>
              <a:cxn ang="16200000">
                <a:pos x="wd2" y="hd2"/>
              </a:cxn>
            </a:cxnLst>
            <a:rect l="0" t="0" r="r" b="b"/>
            <a:pathLst>
              <a:path w="21600" h="20713" extrusionOk="0">
                <a:moveTo>
                  <a:pt x="10529" y="0"/>
                </a:moveTo>
                <a:lnTo>
                  <a:pt x="10529" y="2252"/>
                </a:lnTo>
                <a:cubicBezTo>
                  <a:pt x="6127" y="2290"/>
                  <a:pt x="2426" y="5063"/>
                  <a:pt x="1275" y="8842"/>
                </a:cubicBezTo>
                <a:lnTo>
                  <a:pt x="4596" y="10276"/>
                </a:lnTo>
                <a:cubicBezTo>
                  <a:pt x="5122" y="7645"/>
                  <a:pt x="7572" y="5648"/>
                  <a:pt x="10529" y="5607"/>
                </a:cubicBezTo>
                <a:lnTo>
                  <a:pt x="10529" y="7662"/>
                </a:lnTo>
                <a:lnTo>
                  <a:pt x="16091" y="3831"/>
                </a:lnTo>
                <a:lnTo>
                  <a:pt x="10529" y="0"/>
                </a:lnTo>
                <a:close/>
                <a:moveTo>
                  <a:pt x="17685" y="4997"/>
                </a:moveTo>
                <a:lnTo>
                  <a:pt x="14789" y="7046"/>
                </a:lnTo>
                <a:cubicBezTo>
                  <a:pt x="16783" y="8706"/>
                  <a:pt x="17443" y="11456"/>
                  <a:pt x="16235" y="13805"/>
                </a:cubicBezTo>
                <a:lnTo>
                  <a:pt x="14269" y="12888"/>
                </a:lnTo>
                <a:lnTo>
                  <a:pt x="15451" y="19251"/>
                </a:lnTo>
                <a:lnTo>
                  <a:pt x="21600" y="16307"/>
                </a:lnTo>
                <a:lnTo>
                  <a:pt x="19446" y="15303"/>
                </a:lnTo>
                <a:cubicBezTo>
                  <a:pt x="21285" y="11775"/>
                  <a:pt x="20457" y="7668"/>
                  <a:pt x="17685" y="4997"/>
                </a:cubicBezTo>
                <a:close/>
                <a:moveTo>
                  <a:pt x="972" y="10677"/>
                </a:moveTo>
                <a:lnTo>
                  <a:pt x="0" y="17074"/>
                </a:lnTo>
                <a:lnTo>
                  <a:pt x="2120" y="16006"/>
                </a:lnTo>
                <a:cubicBezTo>
                  <a:pt x="4403" y="19887"/>
                  <a:pt x="9288" y="21600"/>
                  <a:pt x="13647" y="20265"/>
                </a:cubicBezTo>
                <a:lnTo>
                  <a:pt x="12998" y="16913"/>
                </a:lnTo>
                <a:cubicBezTo>
                  <a:pt x="10149" y="18031"/>
                  <a:pt x="6810" y="16983"/>
                  <a:pt x="5281" y="14416"/>
                </a:cubicBezTo>
                <a:lnTo>
                  <a:pt x="7215" y="13443"/>
                </a:lnTo>
                <a:lnTo>
                  <a:pt x="972" y="10677"/>
                </a:lnTo>
                <a:close/>
              </a:path>
            </a:pathLst>
          </a:custGeom>
          <a:solidFill>
            <a:srgbClr val="FFFFFF"/>
          </a:solidFill>
          <a:ln w="12700">
            <a:miter lim="400000"/>
          </a:ln>
        </p:spPr>
        <p:txBody>
          <a:bodyPr lIns="0" tIns="0" rIns="0" bIns="0" anchor="ctr"/>
          <a:lstStyle/>
          <a:p>
            <a:pPr algn="ctr">
              <a:defRPr sz="3200">
                <a:solidFill>
                  <a:srgbClr val="FFFFFF"/>
                </a:solidFill>
                <a:latin typeface="+mn-lt"/>
                <a:ea typeface="+mn-ea"/>
                <a:cs typeface="+mn-cs"/>
                <a:sym typeface="Helvetica Neue Medium"/>
              </a:defRPr>
            </a:pPr>
            <a:endParaRPr sz="3200"/>
          </a:p>
        </p:txBody>
      </p:sp>
      <p:sp>
        <p:nvSpPr>
          <p:cNvPr id="19" name="Cloud"/>
          <p:cNvSpPr/>
          <p:nvPr/>
        </p:nvSpPr>
        <p:spPr>
          <a:xfrm>
            <a:off x="15887791" y="7187093"/>
            <a:ext cx="683505" cy="411919"/>
          </a:xfrm>
          <a:custGeom>
            <a:avLst/>
            <a:gdLst/>
            <a:ahLst/>
            <a:cxnLst>
              <a:cxn ang="0">
                <a:pos x="wd2" y="hd2"/>
              </a:cxn>
              <a:cxn ang="5400000">
                <a:pos x="wd2" y="hd2"/>
              </a:cxn>
              <a:cxn ang="10800000">
                <a:pos x="wd2" y="hd2"/>
              </a:cxn>
              <a:cxn ang="16200000">
                <a:pos x="wd2" y="hd2"/>
              </a:cxn>
            </a:cxnLst>
            <a:rect l="0" t="0" r="r" b="b"/>
            <a:pathLst>
              <a:path w="21600" h="21600" extrusionOk="0">
                <a:moveTo>
                  <a:pt x="10603" y="0"/>
                </a:moveTo>
                <a:cubicBezTo>
                  <a:pt x="7967" y="0"/>
                  <a:pt x="5720" y="2939"/>
                  <a:pt x="4858" y="7062"/>
                </a:cubicBezTo>
                <a:cubicBezTo>
                  <a:pt x="4628" y="6992"/>
                  <a:pt x="4391" y="6953"/>
                  <a:pt x="4150" y="6953"/>
                </a:cubicBezTo>
                <a:cubicBezTo>
                  <a:pt x="1857" y="6953"/>
                  <a:pt x="0" y="10233"/>
                  <a:pt x="0" y="14278"/>
                </a:cubicBezTo>
                <a:cubicBezTo>
                  <a:pt x="0" y="18323"/>
                  <a:pt x="1857" y="21600"/>
                  <a:pt x="4150" y="21600"/>
                </a:cubicBezTo>
                <a:cubicBezTo>
                  <a:pt x="4193" y="21600"/>
                  <a:pt x="4237" y="21597"/>
                  <a:pt x="4280" y="21594"/>
                </a:cubicBezTo>
                <a:lnTo>
                  <a:pt x="10532" y="21597"/>
                </a:lnTo>
                <a:cubicBezTo>
                  <a:pt x="10555" y="21598"/>
                  <a:pt x="10579" y="21600"/>
                  <a:pt x="10603" y="21600"/>
                </a:cubicBezTo>
                <a:cubicBezTo>
                  <a:pt x="10626" y="21600"/>
                  <a:pt x="10648" y="21598"/>
                  <a:pt x="10672" y="21597"/>
                </a:cubicBezTo>
                <a:lnTo>
                  <a:pt x="18141" y="21600"/>
                </a:lnTo>
                <a:cubicBezTo>
                  <a:pt x="20051" y="21600"/>
                  <a:pt x="21600" y="18868"/>
                  <a:pt x="21600" y="15496"/>
                </a:cubicBezTo>
                <a:cubicBezTo>
                  <a:pt x="21600" y="12124"/>
                  <a:pt x="20051" y="9389"/>
                  <a:pt x="18141" y="9389"/>
                </a:cubicBezTo>
                <a:cubicBezTo>
                  <a:pt x="17627" y="9389"/>
                  <a:pt x="17139" y="9589"/>
                  <a:pt x="16701" y="9943"/>
                </a:cubicBezTo>
                <a:cubicBezTo>
                  <a:pt x="16453" y="4379"/>
                  <a:pt x="13819" y="0"/>
                  <a:pt x="10603" y="0"/>
                </a:cubicBezTo>
                <a:close/>
              </a:path>
            </a:pathLst>
          </a:custGeom>
          <a:solidFill>
            <a:srgbClr val="FFFFFF"/>
          </a:solidFill>
          <a:ln w="12700">
            <a:miter lim="400000"/>
          </a:ln>
        </p:spPr>
        <p:txBody>
          <a:bodyPr lIns="0" tIns="0" rIns="0" bIns="0" anchor="ctr"/>
          <a:lstStyle/>
          <a:p>
            <a:pPr algn="ctr">
              <a:defRPr sz="3200">
                <a:solidFill>
                  <a:srgbClr val="FFFFFF"/>
                </a:solidFill>
                <a:latin typeface="+mn-lt"/>
                <a:ea typeface="+mn-ea"/>
                <a:cs typeface="+mn-cs"/>
                <a:sym typeface="Helvetica Neue Medium"/>
              </a:defRPr>
            </a:pPr>
            <a:endParaRPr sz="3200"/>
          </a:p>
        </p:txBody>
      </p:sp>
      <p:sp>
        <p:nvSpPr>
          <p:cNvPr id="20" name="89%"/>
          <p:cNvSpPr txBox="1"/>
          <p:nvPr/>
        </p:nvSpPr>
        <p:spPr>
          <a:xfrm>
            <a:off x="19624072" y="6925070"/>
            <a:ext cx="976223" cy="656584"/>
          </a:xfrm>
          <a:prstGeom prst="rect">
            <a:avLst/>
          </a:prstGeom>
          <a:ln w="12700">
            <a:miter lim="400000"/>
          </a:ln>
          <a:extLst>
            <a:ext uri="{C572A759-6A51-4108-AA02-DFA0A04FC94B}">
              <ma14:wrappingTextBoxFlag xmlns="" xmlns:ma14="http://schemas.microsoft.com/office/mac/drawingml/2011/main" val="1"/>
            </a:ext>
          </a:extLst>
        </p:spPr>
        <p:txBody>
          <a:bodyPr wrap="none" lIns="50797" tIns="50797" rIns="50797" bIns="50797" anchor="ctr">
            <a:spAutoFit/>
          </a:bodyPr>
          <a:lstStyle>
            <a:lvl1pPr>
              <a:defRPr>
                <a:solidFill>
                  <a:srgbClr val="FFFFFF"/>
                </a:solidFill>
              </a:defRPr>
            </a:lvl1pPr>
          </a:lstStyle>
          <a:p>
            <a:r>
              <a:rPr dirty="0">
                <a:latin typeface="SF Pro Display Light" charset="0"/>
                <a:ea typeface="SF Pro Display Light" charset="0"/>
                <a:cs typeface="SF Pro Display Light" charset="0"/>
              </a:rPr>
              <a:t>89%</a:t>
            </a:r>
          </a:p>
        </p:txBody>
      </p:sp>
      <p:sp>
        <p:nvSpPr>
          <p:cNvPr id="21" name="92%"/>
          <p:cNvSpPr txBox="1"/>
          <p:nvPr/>
        </p:nvSpPr>
        <p:spPr>
          <a:xfrm>
            <a:off x="21015978" y="5782144"/>
            <a:ext cx="963399" cy="656584"/>
          </a:xfrm>
          <a:prstGeom prst="rect">
            <a:avLst/>
          </a:prstGeom>
          <a:ln w="12700">
            <a:miter lim="400000"/>
          </a:ln>
          <a:extLst>
            <a:ext uri="{C572A759-6A51-4108-AA02-DFA0A04FC94B}">
              <ma14:wrappingTextBoxFlag xmlns="" xmlns:ma14="http://schemas.microsoft.com/office/mac/drawingml/2011/main" val="1"/>
            </a:ext>
          </a:extLst>
        </p:spPr>
        <p:txBody>
          <a:bodyPr wrap="none" lIns="50797" tIns="50797" rIns="50797" bIns="50797" anchor="ctr">
            <a:spAutoFit/>
          </a:bodyPr>
          <a:lstStyle>
            <a:lvl1pPr>
              <a:defRPr>
                <a:solidFill>
                  <a:srgbClr val="FFFFFF"/>
                </a:solidFill>
              </a:defRPr>
            </a:lvl1pPr>
          </a:lstStyle>
          <a:p>
            <a:r>
              <a:rPr dirty="0">
                <a:latin typeface="SF Pro Display Light" charset="0"/>
                <a:ea typeface="SF Pro Display Light" charset="0"/>
                <a:cs typeface="SF Pro Display Light" charset="0"/>
              </a:rPr>
              <a:t>92%</a:t>
            </a:r>
          </a:p>
        </p:txBody>
      </p:sp>
      <p:sp>
        <p:nvSpPr>
          <p:cNvPr id="22" name="60%"/>
          <p:cNvSpPr txBox="1"/>
          <p:nvPr/>
        </p:nvSpPr>
        <p:spPr>
          <a:xfrm>
            <a:off x="22426467" y="8575962"/>
            <a:ext cx="979429" cy="656584"/>
          </a:xfrm>
          <a:prstGeom prst="rect">
            <a:avLst/>
          </a:prstGeom>
          <a:ln w="12700">
            <a:miter lim="400000"/>
          </a:ln>
          <a:extLst>
            <a:ext uri="{C572A759-6A51-4108-AA02-DFA0A04FC94B}">
              <ma14:wrappingTextBoxFlag xmlns="" xmlns:ma14="http://schemas.microsoft.com/office/mac/drawingml/2011/main" val="1"/>
            </a:ext>
          </a:extLst>
        </p:spPr>
        <p:txBody>
          <a:bodyPr wrap="none" lIns="50797" tIns="50797" rIns="50797" bIns="50797" anchor="ctr">
            <a:spAutoFit/>
          </a:bodyPr>
          <a:lstStyle>
            <a:lvl1pPr>
              <a:defRPr>
                <a:solidFill>
                  <a:srgbClr val="FFFFFF"/>
                </a:solidFill>
              </a:defRPr>
            </a:lvl1pPr>
          </a:lstStyle>
          <a:p>
            <a:r>
              <a:rPr dirty="0">
                <a:latin typeface="SF Pro Display Light" charset="0"/>
                <a:ea typeface="SF Pro Display Light" charset="0"/>
                <a:cs typeface="SF Pro Display Light" charset="0"/>
              </a:rPr>
              <a:t>60%</a:t>
            </a:r>
          </a:p>
        </p:txBody>
      </p:sp>
      <p:sp>
        <p:nvSpPr>
          <p:cNvPr id="23" name="Through currently seven projects with a total funding volume of approximately EUR 56 million, ten climate and development implementing partners coordinate their activities to allocate resources effectively and efficiently in 27 selected partner countries."/>
          <p:cNvSpPr txBox="1"/>
          <p:nvPr/>
        </p:nvSpPr>
        <p:spPr>
          <a:xfrm>
            <a:off x="13705516" y="6440602"/>
            <a:ext cx="9600389" cy="3223440"/>
          </a:xfrm>
          <a:prstGeom prst="rect">
            <a:avLst/>
          </a:prstGeom>
          <a:ln w="12700">
            <a:miter lim="400000"/>
          </a:ln>
          <a:extLst>
            <a:ext uri="{C572A759-6A51-4108-AA02-DFA0A04FC94B}">
              <ma14:wrappingTextBoxFlag xmlns="" xmlns:ma14="http://schemas.microsoft.com/office/mac/drawingml/2011/main" val="1"/>
            </a:ext>
          </a:extLst>
        </p:spPr>
        <p:txBody>
          <a:bodyPr wrap="square" lIns="50797" tIns="50797" rIns="50797" bIns="50797" anchor="ctr">
            <a:spAutoFit/>
          </a:bodyPr>
          <a:lstStyle>
            <a:lvl1pPr>
              <a:defRPr sz="1900">
                <a:solidFill>
                  <a:srgbClr val="FFFFFF"/>
                </a:solidFill>
                <a:latin typeface="+mn-lt"/>
                <a:ea typeface="+mn-ea"/>
                <a:cs typeface="+mn-cs"/>
                <a:sym typeface="Helvetica Neue Medium"/>
              </a:defRPr>
            </a:lvl1pPr>
          </a:lstStyle>
          <a:p>
            <a:pPr marL="571500" indent="-571500">
              <a:lnSpc>
                <a:spcPct val="120000"/>
              </a:lnSpc>
              <a:buFont typeface="Arial" panose="020B0604020202020204" pitchFamily="34" charset="0"/>
              <a:buChar char="•"/>
              <a:defRPr>
                <a:solidFill>
                  <a:srgbClr val="5E5E5E"/>
                </a:solidFill>
                <a:latin typeface="SF Pro Text Light"/>
                <a:ea typeface="SF Pro Text Light"/>
                <a:cs typeface="SF Pro Text Light"/>
                <a:sym typeface="SF Pro Text Light"/>
              </a:defRPr>
            </a:pPr>
            <a:r>
              <a:rPr lang="en-GB" sz="3600" dirty="0">
                <a:latin typeface="SF Pro Display Light"/>
                <a:ea typeface="SF Pro Display" charset="0"/>
                <a:cs typeface="SF Pro Display" charset="0"/>
              </a:rPr>
              <a:t>I</a:t>
            </a:r>
            <a:r>
              <a:rPr lang="en-KE" sz="3600" dirty="0">
                <a:latin typeface="SF Pro Display Light"/>
                <a:ea typeface="SF Pro Display" charset="0"/>
                <a:cs typeface="SF Pro Display" charset="0"/>
              </a:rPr>
              <a:t>n</a:t>
            </a:r>
            <a:r>
              <a:rPr lang="en-GB" sz="3600" dirty="0">
                <a:latin typeface="SF Pro Display Light"/>
                <a:ea typeface="SF Pro Display" charset="0"/>
                <a:cs typeface="SF Pro Display" charset="0"/>
              </a:rPr>
              <a:t>s</a:t>
            </a:r>
            <a:r>
              <a:rPr lang="en-KE" sz="3600" dirty="0" err="1">
                <a:latin typeface="SF Pro Display Light"/>
                <a:ea typeface="SF Pro Display" charset="0"/>
                <a:cs typeface="SF Pro Display" charset="0"/>
              </a:rPr>
              <a:t>titutional</a:t>
            </a:r>
            <a:r>
              <a:rPr lang="en-KE" sz="3600" dirty="0">
                <a:latin typeface="SF Pro Display Light"/>
                <a:ea typeface="SF Pro Display" charset="0"/>
                <a:cs typeface="SF Pro Display" charset="0"/>
              </a:rPr>
              <a:t> </a:t>
            </a:r>
            <a:r>
              <a:rPr lang="en-US" sz="3600" dirty="0">
                <a:latin typeface="SF Pro Display Light"/>
              </a:rPr>
              <a:t>, legal and infrastructure regional assessment </a:t>
            </a:r>
            <a:r>
              <a:rPr lang="en-US" sz="3600" dirty="0"/>
              <a:t>for the implementation of Article 6 to be undertaken </a:t>
            </a:r>
            <a:endParaRPr lang="en-KE" sz="3600" dirty="0"/>
          </a:p>
          <a:p>
            <a:pPr marL="571500" indent="-571500">
              <a:lnSpc>
                <a:spcPct val="120000"/>
              </a:lnSpc>
              <a:buFont typeface="Arial" panose="020B0604020202020204" pitchFamily="34" charset="0"/>
              <a:buChar char="•"/>
              <a:defRPr>
                <a:solidFill>
                  <a:srgbClr val="5E5E5E"/>
                </a:solidFill>
                <a:latin typeface="SF Pro Text Light"/>
                <a:ea typeface="SF Pro Text Light"/>
                <a:cs typeface="SF Pro Text Light"/>
                <a:sym typeface="SF Pro Text Light"/>
              </a:defRPr>
            </a:pPr>
            <a:r>
              <a:rPr lang="en-GB" sz="3600" dirty="0">
                <a:latin typeface="SF Pro Display Light" charset="0"/>
                <a:ea typeface="SF Pro Display Light" charset="0"/>
                <a:cs typeface="SF Pro Display Light" charset="0"/>
              </a:rPr>
              <a:t>A</a:t>
            </a:r>
            <a:r>
              <a:rPr lang="en-KE" sz="3600" dirty="0">
                <a:latin typeface="SF Pro Display Light" charset="0"/>
                <a:ea typeface="SF Pro Display Light" charset="0"/>
                <a:cs typeface="SF Pro Display Light" charset="0"/>
              </a:rPr>
              <a:t>r</a:t>
            </a:r>
            <a:r>
              <a:rPr lang="en-GB" sz="3600" dirty="0">
                <a:latin typeface="SF Pro Display Light" charset="0"/>
                <a:ea typeface="SF Pro Display Light" charset="0"/>
                <a:cs typeface="SF Pro Display Light" charset="0"/>
              </a:rPr>
              <a:t>t</a:t>
            </a:r>
            <a:r>
              <a:rPr lang="en-KE" sz="3600" dirty="0" err="1">
                <a:latin typeface="SF Pro Display Light" charset="0"/>
                <a:ea typeface="SF Pro Display Light" charset="0"/>
                <a:cs typeface="SF Pro Display Light" charset="0"/>
              </a:rPr>
              <a:t>i</a:t>
            </a:r>
            <a:r>
              <a:rPr lang="en-GB" sz="3600" dirty="0">
                <a:latin typeface="SF Pro Display Light" charset="0"/>
                <a:ea typeface="SF Pro Display Light" charset="0"/>
                <a:cs typeface="SF Pro Display Light" charset="0"/>
              </a:rPr>
              <a:t>c</a:t>
            </a:r>
            <a:r>
              <a:rPr lang="en-KE" sz="3600" dirty="0">
                <a:latin typeface="SF Pro Display Light" charset="0"/>
                <a:ea typeface="SF Pro Display Light" charset="0"/>
                <a:cs typeface="SF Pro Display Light" charset="0"/>
              </a:rPr>
              <a:t>l</a:t>
            </a:r>
            <a:r>
              <a:rPr lang="en-GB" sz="3600" dirty="0">
                <a:latin typeface="SF Pro Display Light" charset="0"/>
                <a:ea typeface="SF Pro Display Light" charset="0"/>
                <a:cs typeface="SF Pro Display Light" charset="0"/>
              </a:rPr>
              <a:t>e</a:t>
            </a:r>
            <a:r>
              <a:rPr lang="en-KE" sz="3600" dirty="0">
                <a:latin typeface="SF Pro Display Light" charset="0"/>
                <a:ea typeface="SF Pro Display Light" charset="0"/>
                <a:cs typeface="SF Pro Display Light" charset="0"/>
              </a:rPr>
              <a:t> 6 handbook </a:t>
            </a:r>
            <a:r>
              <a:rPr lang="en-GB" sz="3600" dirty="0">
                <a:latin typeface="SF Pro Display Light" charset="0"/>
                <a:ea typeface="SF Pro Display Light" charset="0"/>
                <a:cs typeface="SF Pro Display Light" charset="0"/>
              </a:rPr>
              <a:t>f</a:t>
            </a:r>
            <a:r>
              <a:rPr lang="en-KE" sz="3600" dirty="0">
                <a:latin typeface="SF Pro Display Light" charset="0"/>
                <a:ea typeface="SF Pro Display Light" charset="0"/>
                <a:cs typeface="SF Pro Display Light" charset="0"/>
              </a:rPr>
              <a:t>o</a:t>
            </a:r>
            <a:r>
              <a:rPr lang="en-GB" sz="3600" dirty="0">
                <a:latin typeface="SF Pro Display Light" charset="0"/>
                <a:ea typeface="SF Pro Display Light" charset="0"/>
                <a:cs typeface="SF Pro Display Light" charset="0"/>
              </a:rPr>
              <a:t>r</a:t>
            </a:r>
            <a:r>
              <a:rPr lang="en-KE" sz="3600" dirty="0">
                <a:latin typeface="SF Pro Display Light" charset="0"/>
                <a:ea typeface="SF Pro Display Light" charset="0"/>
                <a:cs typeface="SF Pro Display Light" charset="0"/>
              </a:rPr>
              <a:t> </a:t>
            </a:r>
            <a:r>
              <a:rPr lang="en-GB" sz="3600" dirty="0">
                <a:latin typeface="SF Pro Display Light" charset="0"/>
                <a:ea typeface="SF Pro Display Light" charset="0"/>
                <a:cs typeface="SF Pro Display Light" charset="0"/>
              </a:rPr>
              <a:t>t</a:t>
            </a:r>
            <a:r>
              <a:rPr lang="en-KE" sz="3600" dirty="0">
                <a:latin typeface="SF Pro Display Light" charset="0"/>
                <a:ea typeface="SF Pro Display Light" charset="0"/>
                <a:cs typeface="SF Pro Display Light" charset="0"/>
              </a:rPr>
              <a:t>h</a:t>
            </a:r>
            <a:r>
              <a:rPr lang="en-GB" sz="3600" dirty="0">
                <a:latin typeface="SF Pro Display Light" charset="0"/>
                <a:ea typeface="SF Pro Display Light" charset="0"/>
                <a:cs typeface="SF Pro Display Light" charset="0"/>
              </a:rPr>
              <a:t>e</a:t>
            </a:r>
            <a:r>
              <a:rPr lang="en-KE" sz="3600" dirty="0">
                <a:latin typeface="SF Pro Display Light" charset="0"/>
                <a:ea typeface="SF Pro Display Light" charset="0"/>
                <a:cs typeface="SF Pro Display Light" charset="0"/>
              </a:rPr>
              <a:t> </a:t>
            </a:r>
            <a:r>
              <a:rPr lang="en-GB" sz="3600" dirty="0">
                <a:latin typeface="SF Pro Display Light" charset="0"/>
                <a:ea typeface="SF Pro Display Light" charset="0"/>
                <a:cs typeface="SF Pro Display Light" charset="0"/>
              </a:rPr>
              <a:t>E</a:t>
            </a:r>
            <a:r>
              <a:rPr lang="en-KE" sz="3600" dirty="0">
                <a:latin typeface="SF Pro Display Light" charset="0"/>
                <a:ea typeface="SF Pro Display Light" charset="0"/>
                <a:cs typeface="SF Pro Display Light" charset="0"/>
              </a:rPr>
              <a:t>a</a:t>
            </a:r>
            <a:r>
              <a:rPr lang="en-GB" sz="3600" dirty="0">
                <a:latin typeface="SF Pro Display Light" charset="0"/>
                <a:ea typeface="SF Pro Display Light" charset="0"/>
                <a:cs typeface="SF Pro Display Light" charset="0"/>
              </a:rPr>
              <a:t>s</a:t>
            </a:r>
            <a:r>
              <a:rPr lang="en-KE" sz="3600" dirty="0">
                <a:latin typeface="SF Pro Display Light" charset="0"/>
                <a:ea typeface="SF Pro Display Light" charset="0"/>
                <a:cs typeface="SF Pro Display Light" charset="0"/>
              </a:rPr>
              <a:t>t</a:t>
            </a:r>
            <a:r>
              <a:rPr lang="en-GB" sz="3600" dirty="0">
                <a:latin typeface="SF Pro Display Light" charset="0"/>
                <a:ea typeface="SF Pro Display Light" charset="0"/>
                <a:cs typeface="SF Pro Display Light" charset="0"/>
              </a:rPr>
              <a:t>e</a:t>
            </a:r>
            <a:r>
              <a:rPr lang="en-KE" sz="3600" dirty="0">
                <a:latin typeface="SF Pro Display Light" charset="0"/>
                <a:ea typeface="SF Pro Display Light" charset="0"/>
                <a:cs typeface="SF Pro Display Light" charset="0"/>
              </a:rPr>
              <a:t>r</a:t>
            </a:r>
            <a:r>
              <a:rPr lang="en-GB" sz="3600" dirty="0">
                <a:latin typeface="SF Pro Display Light" charset="0"/>
                <a:ea typeface="SF Pro Display Light" charset="0"/>
                <a:cs typeface="SF Pro Display Light" charset="0"/>
              </a:rPr>
              <a:t>n</a:t>
            </a:r>
            <a:r>
              <a:rPr lang="en-KE" sz="3600" dirty="0">
                <a:latin typeface="SF Pro Display Light" charset="0"/>
                <a:ea typeface="SF Pro Display Light" charset="0"/>
                <a:cs typeface="SF Pro Display Light" charset="0"/>
              </a:rPr>
              <a:t> </a:t>
            </a:r>
            <a:r>
              <a:rPr lang="en-GB" sz="3600" dirty="0">
                <a:latin typeface="SF Pro Display Light" charset="0"/>
                <a:ea typeface="SF Pro Display Light" charset="0"/>
                <a:cs typeface="SF Pro Display Light" charset="0"/>
              </a:rPr>
              <a:t>A</a:t>
            </a:r>
            <a:r>
              <a:rPr lang="en-KE" sz="3600" dirty="0">
                <a:latin typeface="SF Pro Display Light" charset="0"/>
                <a:ea typeface="SF Pro Display Light" charset="0"/>
                <a:cs typeface="SF Pro Display Light" charset="0"/>
              </a:rPr>
              <a:t>f</a:t>
            </a:r>
            <a:r>
              <a:rPr lang="en-GB" sz="3600" dirty="0">
                <a:latin typeface="SF Pro Display Light" charset="0"/>
                <a:ea typeface="SF Pro Display Light" charset="0"/>
                <a:cs typeface="SF Pro Display Light" charset="0"/>
              </a:rPr>
              <a:t>r</a:t>
            </a:r>
            <a:r>
              <a:rPr lang="en-KE" sz="3600" dirty="0" err="1">
                <a:latin typeface="SF Pro Display Light" charset="0"/>
                <a:ea typeface="SF Pro Display Light" charset="0"/>
                <a:cs typeface="SF Pro Display Light" charset="0"/>
              </a:rPr>
              <a:t>i</a:t>
            </a:r>
            <a:r>
              <a:rPr lang="en-GB" sz="3600" dirty="0">
                <a:latin typeface="SF Pro Display Light" charset="0"/>
                <a:ea typeface="SF Pro Display Light" charset="0"/>
                <a:cs typeface="SF Pro Display Light" charset="0"/>
              </a:rPr>
              <a:t>c</a:t>
            </a:r>
            <a:r>
              <a:rPr lang="en-KE" sz="3600" dirty="0">
                <a:latin typeface="SF Pro Display Light" charset="0"/>
                <a:ea typeface="SF Pro Display Light" charset="0"/>
                <a:cs typeface="SF Pro Display Light" charset="0"/>
              </a:rPr>
              <a:t>a </a:t>
            </a:r>
            <a:r>
              <a:rPr lang="en-GB" sz="3600" dirty="0">
                <a:latin typeface="SF Pro Display Light" charset="0"/>
                <a:ea typeface="SF Pro Display Light" charset="0"/>
                <a:cs typeface="SF Pro Display Light" charset="0"/>
              </a:rPr>
              <a:t>R</a:t>
            </a:r>
            <a:r>
              <a:rPr lang="en-KE" sz="3600" dirty="0">
                <a:latin typeface="SF Pro Display Light" charset="0"/>
                <a:ea typeface="SF Pro Display Light" charset="0"/>
                <a:cs typeface="SF Pro Display Light" charset="0"/>
              </a:rPr>
              <a:t>e</a:t>
            </a:r>
            <a:r>
              <a:rPr lang="en-GB" sz="3600" dirty="0">
                <a:latin typeface="SF Pro Display Light" charset="0"/>
                <a:ea typeface="SF Pro Display Light" charset="0"/>
                <a:cs typeface="SF Pro Display Light" charset="0"/>
              </a:rPr>
              <a:t>g</a:t>
            </a:r>
            <a:r>
              <a:rPr lang="en-KE" sz="3600" dirty="0" err="1">
                <a:latin typeface="SF Pro Display Light" charset="0"/>
                <a:ea typeface="SF Pro Display Light" charset="0"/>
                <a:cs typeface="SF Pro Display Light" charset="0"/>
              </a:rPr>
              <a:t>i</a:t>
            </a:r>
            <a:r>
              <a:rPr lang="en-GB" sz="3600" dirty="0">
                <a:latin typeface="SF Pro Display Light" charset="0"/>
                <a:ea typeface="SF Pro Display Light" charset="0"/>
                <a:cs typeface="SF Pro Display Light" charset="0"/>
              </a:rPr>
              <a:t>o</a:t>
            </a:r>
            <a:r>
              <a:rPr lang="en-KE" sz="3600" dirty="0">
                <a:latin typeface="SF Pro Display Light" charset="0"/>
                <a:ea typeface="SF Pro Display Light" charset="0"/>
                <a:cs typeface="SF Pro Display Light" charset="0"/>
              </a:rPr>
              <a:t>n </a:t>
            </a:r>
          </a:p>
          <a:p>
            <a:r>
              <a:rPr sz="3000" dirty="0">
                <a:latin typeface="SF Pro Display" charset="0"/>
                <a:ea typeface="SF Pro Display" charset="0"/>
                <a:cs typeface="SF Pro Display" charset="0"/>
              </a:rPr>
              <a:t>ate resources effectively and </a:t>
            </a:r>
            <a:r>
              <a:rPr dirty="0">
                <a:latin typeface="SF Pro Display" charset="0"/>
                <a:ea typeface="SF Pro Display" charset="0"/>
                <a:cs typeface="SF Pro Display" charset="0"/>
              </a:rPr>
              <a:t>efficiently in 27 selected partner </a:t>
            </a:r>
          </a:p>
        </p:txBody>
      </p:sp>
      <p:sp>
        <p:nvSpPr>
          <p:cNvPr id="24" name="www.eastafricanalliance.org"/>
          <p:cNvSpPr txBox="1"/>
          <p:nvPr/>
        </p:nvSpPr>
        <p:spPr>
          <a:xfrm>
            <a:off x="1598801" y="12705618"/>
            <a:ext cx="3719538" cy="441140"/>
          </a:xfrm>
          <a:prstGeom prst="rect">
            <a:avLst/>
          </a:prstGeom>
          <a:ln w="12700">
            <a:miter lim="400000"/>
          </a:ln>
          <a:extLst>
            <a:ext uri="{C572A759-6A51-4108-AA02-DFA0A04FC94B}">
              <ma14:wrappingTextBoxFlag xmlns="" xmlns:ma14="http://schemas.microsoft.com/office/mac/drawingml/2011/main" val="1"/>
            </a:ext>
          </a:extLst>
        </p:spPr>
        <p:txBody>
          <a:bodyPr wrap="none" lIns="50797" tIns="50797" rIns="50797" bIns="50797" anchor="ctr">
            <a:spAutoFit/>
          </a:bodyPr>
          <a:lstStyle>
            <a:lvl1pPr algn="ctr">
              <a:defRPr sz="1900">
                <a:solidFill>
                  <a:srgbClr val="5E5E5E"/>
                </a:solidFill>
                <a:latin typeface="SF Pro Text Bold"/>
                <a:ea typeface="SF Pro Text Bold"/>
                <a:cs typeface="SF Pro Text Bold"/>
                <a:sym typeface="SF Pro Text Bold"/>
              </a:defRPr>
            </a:lvl1pPr>
          </a:lstStyle>
          <a:p>
            <a:r>
              <a:rPr sz="2200" dirty="0">
                <a:latin typeface="SF Pro Display Medium" charset="0"/>
                <a:ea typeface="SF Pro Display Medium" charset="0"/>
                <a:cs typeface="SF Pro Display Medium" charset="0"/>
              </a:rPr>
              <a:t>www.east</a:t>
            </a:r>
            <a:r>
              <a:rPr lang="en-GB" sz="2200" dirty="0">
                <a:latin typeface="SF Pro Display Medium" charset="0"/>
                <a:ea typeface="SF Pro Display Medium" charset="0"/>
                <a:cs typeface="SF Pro Display Medium" charset="0"/>
              </a:rPr>
              <a:t>e</a:t>
            </a:r>
            <a:r>
              <a:rPr lang="en-KE" sz="2200" dirty="0">
                <a:latin typeface="SF Pro Display Medium" charset="0"/>
                <a:ea typeface="SF Pro Display Medium" charset="0"/>
                <a:cs typeface="SF Pro Display Medium" charset="0"/>
              </a:rPr>
              <a:t>r</a:t>
            </a:r>
            <a:r>
              <a:rPr lang="en-GB" sz="2200" dirty="0">
                <a:latin typeface="SF Pro Display Medium" charset="0"/>
                <a:ea typeface="SF Pro Display Medium" charset="0"/>
                <a:cs typeface="SF Pro Display Medium" charset="0"/>
              </a:rPr>
              <a:t>n</a:t>
            </a:r>
            <a:r>
              <a:rPr sz="2200" dirty="0">
                <a:latin typeface="SF Pro Display Medium" charset="0"/>
                <a:ea typeface="SF Pro Display Medium" charset="0"/>
                <a:cs typeface="SF Pro Display Medium" charset="0"/>
              </a:rPr>
              <a:t>africanalliance.org</a:t>
            </a:r>
          </a:p>
        </p:txBody>
      </p:sp>
      <p:sp>
        <p:nvSpPr>
          <p:cNvPr id="25" name="Members:  Uganda, Kenya, Tanzania, Rwanda, Burundi, Ethiopia"/>
          <p:cNvSpPr txBox="1"/>
          <p:nvPr/>
        </p:nvSpPr>
        <p:spPr>
          <a:xfrm>
            <a:off x="5529331" y="12707646"/>
            <a:ext cx="7748412" cy="441117"/>
          </a:xfrm>
          <a:prstGeom prst="rect">
            <a:avLst/>
          </a:prstGeom>
          <a:ln w="12700">
            <a:miter lim="400000"/>
          </a:ln>
          <a:extLst>
            <a:ext uri="{C572A759-6A51-4108-AA02-DFA0A04FC94B}">
              <ma14:wrappingTextBoxFlag xmlns="" xmlns:ma14="http://schemas.microsoft.com/office/mac/drawingml/2011/main" val="1"/>
            </a:ext>
          </a:extLst>
        </p:spPr>
        <p:txBody>
          <a:bodyPr wrap="none" lIns="50797" tIns="50797" rIns="50797" bIns="50797" anchor="ctr">
            <a:spAutoFit/>
          </a:bodyPr>
          <a:lstStyle/>
          <a:p>
            <a:pPr>
              <a:defRPr sz="2200">
                <a:solidFill>
                  <a:srgbClr val="5E5E5E"/>
                </a:solidFill>
                <a:latin typeface="SF Pro Display Regular"/>
                <a:ea typeface="SF Pro Display Regular"/>
                <a:cs typeface="SF Pro Display Regular"/>
                <a:sym typeface="SF Pro Display Regular"/>
              </a:defRPr>
            </a:pPr>
            <a:r>
              <a:rPr sz="2200" dirty="0">
                <a:latin typeface="SF Pro Display Bold"/>
                <a:ea typeface="SF Pro Display Bold"/>
                <a:cs typeface="SF Pro Display Bold"/>
                <a:sym typeface="SF Pro Display Bold"/>
              </a:rPr>
              <a:t>Members: </a:t>
            </a:r>
            <a:r>
              <a:rPr sz="2200" dirty="0"/>
              <a:t> Uganda, Kenya, Tanzania, Rwanda, Burundi, Ethiopia</a:t>
            </a:r>
          </a:p>
        </p:txBody>
      </p:sp>
      <p:sp>
        <p:nvSpPr>
          <p:cNvPr id="26" name="Line"/>
          <p:cNvSpPr/>
          <p:nvPr/>
        </p:nvSpPr>
        <p:spPr>
          <a:xfrm flipV="1">
            <a:off x="5384849" y="12831593"/>
            <a:ext cx="1" cy="189190"/>
          </a:xfrm>
          <a:prstGeom prst="line">
            <a:avLst/>
          </a:prstGeom>
          <a:ln w="25400">
            <a:solidFill>
              <a:srgbClr val="5E5E5E"/>
            </a:solidFill>
            <a:miter lim="400000"/>
          </a:ln>
        </p:spPr>
        <p:txBody>
          <a:bodyPr lIns="0" tIns="0" rIns="0" bIns="0" anchor="ctr"/>
          <a:lstStyle/>
          <a:p>
            <a:pPr algn="ctr">
              <a:defRPr sz="3200">
                <a:solidFill>
                  <a:srgbClr val="FFFFFF"/>
                </a:solidFill>
                <a:latin typeface="+mn-lt"/>
                <a:ea typeface="+mn-ea"/>
                <a:cs typeface="+mn-cs"/>
                <a:sym typeface="Helvetica Neue Medium"/>
              </a:defRPr>
            </a:pPr>
            <a:endParaRPr sz="3200"/>
          </a:p>
        </p:txBody>
      </p:sp>
      <p:sp>
        <p:nvSpPr>
          <p:cNvPr id="27" name="The Future of our environment">
            <a:extLst>
              <a:ext uri="{FF2B5EF4-FFF2-40B4-BE49-F238E27FC236}">
                <a16:creationId xmlns:a16="http://schemas.microsoft.com/office/drawing/2014/main" id="{343CA2E7-2CB9-4425-A2DA-877FD1E26A48}"/>
              </a:ext>
            </a:extLst>
          </p:cNvPr>
          <p:cNvSpPr txBox="1"/>
          <p:nvPr/>
        </p:nvSpPr>
        <p:spPr>
          <a:xfrm>
            <a:off x="1645679" y="5611750"/>
            <a:ext cx="8396523" cy="656584"/>
          </a:xfrm>
          <a:prstGeom prst="rect">
            <a:avLst/>
          </a:prstGeom>
          <a:ln w="12700">
            <a:miter lim="400000"/>
          </a:ln>
          <a:extLst>
            <a:ext uri="{C572A759-6A51-4108-AA02-DFA0A04FC94B}">
              <ma14:wrappingTextBoxFlag xmlns:ma14="http://schemas.microsoft.com/office/mac/drawingml/2011/main" xmlns="" val="1"/>
            </a:ext>
          </a:extLst>
        </p:spPr>
        <p:txBody>
          <a:bodyPr wrap="none" lIns="50797" tIns="50797" rIns="50797" bIns="50797" anchor="ctr">
            <a:spAutoFit/>
          </a:bodyPr>
          <a:lstStyle>
            <a:lvl1pPr>
              <a:spcBef>
                <a:spcPts val="5900"/>
              </a:spcBef>
              <a:defRPr sz="2000">
                <a:solidFill>
                  <a:srgbClr val="9E9FA1"/>
                </a:solidFill>
                <a:latin typeface="SF Pro Display Regular"/>
                <a:ea typeface="SF Pro Display Regular"/>
                <a:cs typeface="SF Pro Display Regular"/>
                <a:sym typeface="SF Pro Display Regular"/>
              </a:defRPr>
            </a:lvl1pPr>
          </a:lstStyle>
          <a:p>
            <a:r>
              <a:rPr lang="en-KE" sz="3600" b="1" dirty="0"/>
              <a:t>C</a:t>
            </a:r>
            <a:r>
              <a:rPr lang="en-GB" sz="3600" b="1" dirty="0"/>
              <a:t>a</a:t>
            </a:r>
            <a:r>
              <a:rPr lang="en-KE" sz="3600" b="1" dirty="0"/>
              <a:t>p</a:t>
            </a:r>
            <a:r>
              <a:rPr lang="en-GB" sz="3600" b="1" dirty="0"/>
              <a:t>a</a:t>
            </a:r>
            <a:r>
              <a:rPr lang="en-KE" sz="3600" b="1" dirty="0"/>
              <a:t>c</a:t>
            </a:r>
            <a:r>
              <a:rPr lang="en-GB" sz="3600" b="1" dirty="0" err="1"/>
              <a:t>i</a:t>
            </a:r>
            <a:r>
              <a:rPr lang="en-KE" sz="3600" b="1" dirty="0"/>
              <a:t>t</a:t>
            </a:r>
            <a:r>
              <a:rPr lang="en-GB" sz="3600" b="1" dirty="0"/>
              <a:t>y</a:t>
            </a:r>
            <a:r>
              <a:rPr lang="en-KE" sz="3600" b="1" dirty="0"/>
              <a:t> </a:t>
            </a:r>
            <a:r>
              <a:rPr lang="en-GB" sz="3600" b="1" dirty="0"/>
              <a:t>b</a:t>
            </a:r>
            <a:r>
              <a:rPr lang="en-KE" sz="3600" b="1" dirty="0"/>
              <a:t>u</a:t>
            </a:r>
            <a:r>
              <a:rPr lang="en-GB" sz="3600" b="1" dirty="0" err="1"/>
              <a:t>i</a:t>
            </a:r>
            <a:r>
              <a:rPr lang="en-KE" sz="3600" b="1" dirty="0"/>
              <a:t>l</a:t>
            </a:r>
            <a:r>
              <a:rPr lang="en-GB" sz="3600" b="1" dirty="0"/>
              <a:t>d</a:t>
            </a:r>
            <a:r>
              <a:rPr lang="en-KE" sz="3600" b="1" dirty="0" err="1"/>
              <a:t>i</a:t>
            </a:r>
            <a:r>
              <a:rPr lang="en-GB" sz="3600" b="1" dirty="0"/>
              <a:t>n</a:t>
            </a:r>
            <a:r>
              <a:rPr lang="en-KE" sz="3600" b="1" dirty="0"/>
              <a:t>g/ </a:t>
            </a:r>
            <a:r>
              <a:rPr lang="en-GB" sz="3600" b="1" dirty="0"/>
              <a:t>E</a:t>
            </a:r>
            <a:r>
              <a:rPr lang="en-KE" sz="3600" b="1" dirty="0"/>
              <a:t>v</a:t>
            </a:r>
            <a:r>
              <a:rPr lang="en-GB" sz="3600" b="1" dirty="0"/>
              <a:t>e</a:t>
            </a:r>
            <a:r>
              <a:rPr lang="en-KE" sz="3600" b="1" dirty="0"/>
              <a:t>n</a:t>
            </a:r>
            <a:r>
              <a:rPr lang="en-GB" sz="3600" b="1" dirty="0"/>
              <a:t>t</a:t>
            </a:r>
            <a:r>
              <a:rPr lang="en-KE" sz="3600" b="1" dirty="0"/>
              <a:t> </a:t>
            </a:r>
            <a:r>
              <a:rPr lang="en-GB" sz="3600" b="1" dirty="0"/>
              <a:t>b</a:t>
            </a:r>
            <a:r>
              <a:rPr lang="en-KE" sz="3600" b="1" dirty="0"/>
              <a:t>a</a:t>
            </a:r>
            <a:r>
              <a:rPr lang="en-GB" sz="3600" b="1" dirty="0"/>
              <a:t>s</a:t>
            </a:r>
            <a:r>
              <a:rPr lang="en-KE" sz="3600" b="1" dirty="0"/>
              <a:t>e</a:t>
            </a:r>
            <a:r>
              <a:rPr lang="en-GB" sz="3600" b="1" dirty="0"/>
              <a:t>d</a:t>
            </a:r>
            <a:r>
              <a:rPr lang="en-KE" sz="3600" b="1" dirty="0"/>
              <a:t> </a:t>
            </a:r>
            <a:r>
              <a:rPr lang="en-GB" sz="3600" b="1" dirty="0"/>
              <a:t>a</a:t>
            </a:r>
            <a:r>
              <a:rPr lang="en-KE" sz="3600" b="1" dirty="0"/>
              <a:t>c</a:t>
            </a:r>
            <a:r>
              <a:rPr lang="en-GB" sz="3600" b="1" dirty="0"/>
              <a:t>t</a:t>
            </a:r>
            <a:r>
              <a:rPr lang="en-KE" sz="3600" b="1" dirty="0" err="1"/>
              <a:t>i</a:t>
            </a:r>
            <a:r>
              <a:rPr lang="en-GB" sz="3600" b="1" dirty="0"/>
              <a:t>v</a:t>
            </a:r>
            <a:r>
              <a:rPr lang="en-KE" sz="3600" b="1" dirty="0" err="1"/>
              <a:t>i</a:t>
            </a:r>
            <a:r>
              <a:rPr lang="en-GB" sz="3600" b="1" dirty="0"/>
              <a:t>t</a:t>
            </a:r>
            <a:r>
              <a:rPr lang="en-KE" sz="3600" b="1" dirty="0" err="1"/>
              <a:t>ies</a:t>
            </a:r>
            <a:endParaRPr sz="3600" b="1" dirty="0"/>
          </a:p>
        </p:txBody>
      </p:sp>
      <p:sp>
        <p:nvSpPr>
          <p:cNvPr id="28" name="The Future of our environment">
            <a:extLst>
              <a:ext uri="{FF2B5EF4-FFF2-40B4-BE49-F238E27FC236}">
                <a16:creationId xmlns:a16="http://schemas.microsoft.com/office/drawing/2014/main" id="{6C66184D-7A34-4775-9E5B-A4DCD10CE6D7}"/>
              </a:ext>
            </a:extLst>
          </p:cNvPr>
          <p:cNvSpPr txBox="1"/>
          <p:nvPr/>
        </p:nvSpPr>
        <p:spPr>
          <a:xfrm>
            <a:off x="13967038" y="5581394"/>
            <a:ext cx="1655896" cy="656584"/>
          </a:xfrm>
          <a:prstGeom prst="rect">
            <a:avLst/>
          </a:prstGeom>
          <a:ln w="12700">
            <a:miter lim="400000"/>
          </a:ln>
          <a:extLst>
            <a:ext uri="{C572A759-6A51-4108-AA02-DFA0A04FC94B}">
              <ma14:wrappingTextBoxFlag xmlns:ma14="http://schemas.microsoft.com/office/mac/drawingml/2011/main" xmlns="" val="1"/>
            </a:ext>
          </a:extLst>
        </p:spPr>
        <p:txBody>
          <a:bodyPr wrap="none" lIns="50797" tIns="50797" rIns="50797" bIns="50797" anchor="ctr">
            <a:spAutoFit/>
          </a:bodyPr>
          <a:lstStyle>
            <a:lvl1pPr>
              <a:spcBef>
                <a:spcPts val="5900"/>
              </a:spcBef>
              <a:defRPr sz="2000">
                <a:solidFill>
                  <a:srgbClr val="9E9FA1"/>
                </a:solidFill>
                <a:latin typeface="SF Pro Display Regular"/>
                <a:ea typeface="SF Pro Display Regular"/>
                <a:cs typeface="SF Pro Display Regular"/>
                <a:sym typeface="SF Pro Display Regular"/>
              </a:defRPr>
            </a:lvl1pPr>
          </a:lstStyle>
          <a:p>
            <a:r>
              <a:rPr lang="en-GB" sz="3600" b="1" dirty="0"/>
              <a:t>S</a:t>
            </a:r>
            <a:r>
              <a:rPr lang="en-KE" sz="3600" b="1" dirty="0"/>
              <a:t>t</a:t>
            </a:r>
            <a:r>
              <a:rPr lang="en-GB" sz="3600" b="1" dirty="0"/>
              <a:t>u</a:t>
            </a:r>
            <a:r>
              <a:rPr lang="en-KE" sz="3600" b="1" dirty="0"/>
              <a:t>d</a:t>
            </a:r>
            <a:r>
              <a:rPr lang="en-GB" sz="3600" b="1" dirty="0" err="1"/>
              <a:t>i</a:t>
            </a:r>
            <a:r>
              <a:rPr lang="en-KE" sz="3600" b="1" dirty="0"/>
              <a:t>e</a:t>
            </a:r>
            <a:r>
              <a:rPr lang="en-GB" sz="3600" b="1" dirty="0"/>
              <a:t>s</a:t>
            </a:r>
            <a:endParaRPr sz="3600" b="1" dirty="0"/>
          </a:p>
        </p:txBody>
      </p:sp>
      <p:sp>
        <p:nvSpPr>
          <p:cNvPr id="2" name="Rectangle 1">
            <a:extLst>
              <a:ext uri="{FF2B5EF4-FFF2-40B4-BE49-F238E27FC236}">
                <a16:creationId xmlns:a16="http://schemas.microsoft.com/office/drawing/2014/main" id="{2DBD7EF0-3B93-47E1-9CEB-0CF022FAE5EA}"/>
              </a:ext>
            </a:extLst>
          </p:cNvPr>
          <p:cNvSpPr/>
          <p:nvPr/>
        </p:nvSpPr>
        <p:spPr>
          <a:xfrm>
            <a:off x="14042414" y="9680970"/>
            <a:ext cx="1845377" cy="630942"/>
          </a:xfrm>
          <a:prstGeom prst="rect">
            <a:avLst/>
          </a:prstGeom>
        </p:spPr>
        <p:txBody>
          <a:bodyPr wrap="none">
            <a:spAutoFit/>
          </a:bodyPr>
          <a:lstStyle/>
          <a:p>
            <a:r>
              <a:rPr lang="en-KE" sz="3500" b="1" dirty="0">
                <a:solidFill>
                  <a:schemeClr val="bg1">
                    <a:lumMod val="65000"/>
                  </a:schemeClr>
                </a:solidFill>
                <a:latin typeface="SF Pro Display Regular"/>
              </a:rPr>
              <a:t>Courses</a:t>
            </a:r>
            <a:endParaRPr lang="en-GB" sz="3500" b="1" dirty="0">
              <a:solidFill>
                <a:schemeClr val="bg1">
                  <a:lumMod val="65000"/>
                </a:schemeClr>
              </a:solidFill>
              <a:latin typeface="SF Pro Display Regular"/>
            </a:endParaRPr>
          </a:p>
        </p:txBody>
      </p:sp>
      <p:sp>
        <p:nvSpPr>
          <p:cNvPr id="29" name="Through currently seven projects with a total funding volume of approximately EUR 56 million, ten climate and development implementing partners coordinate their activities to allocate resources effectively and efficiently in 27 selected partner countries.">
            <a:extLst>
              <a:ext uri="{FF2B5EF4-FFF2-40B4-BE49-F238E27FC236}">
                <a16:creationId xmlns:a16="http://schemas.microsoft.com/office/drawing/2014/main" id="{30DA1463-CBD9-4B13-B8EB-AACAA84E9709}"/>
              </a:ext>
            </a:extLst>
          </p:cNvPr>
          <p:cNvSpPr txBox="1"/>
          <p:nvPr/>
        </p:nvSpPr>
        <p:spPr>
          <a:xfrm>
            <a:off x="13737593" y="10345612"/>
            <a:ext cx="9845349" cy="2644821"/>
          </a:xfrm>
          <a:prstGeom prst="rect">
            <a:avLst/>
          </a:prstGeom>
          <a:ln w="12700">
            <a:miter lim="400000"/>
          </a:ln>
          <a:extLst>
            <a:ext uri="{C572A759-6A51-4108-AA02-DFA0A04FC94B}">
              <ma14:wrappingTextBoxFlag xmlns="" xmlns:ma14="http://schemas.microsoft.com/office/mac/drawingml/2011/main" val="1"/>
            </a:ext>
          </a:extLst>
        </p:spPr>
        <p:txBody>
          <a:bodyPr wrap="square" lIns="50797" tIns="50797" rIns="50797" bIns="50797" anchor="ctr">
            <a:spAutoFit/>
          </a:bodyPr>
          <a:lstStyle>
            <a:lvl1pPr>
              <a:defRPr sz="1900">
                <a:solidFill>
                  <a:srgbClr val="FFFFFF"/>
                </a:solidFill>
                <a:latin typeface="+mn-lt"/>
                <a:ea typeface="+mn-ea"/>
                <a:cs typeface="+mn-cs"/>
                <a:sym typeface="Helvetica Neue Medium"/>
              </a:defRPr>
            </a:lvl1pPr>
          </a:lstStyle>
          <a:p>
            <a:pPr marL="571500" indent="-571500">
              <a:lnSpc>
                <a:spcPct val="120000"/>
              </a:lnSpc>
              <a:buFont typeface="Arial" panose="020B0604020202020204" pitchFamily="34" charset="0"/>
              <a:buChar char="•"/>
              <a:defRPr>
                <a:solidFill>
                  <a:srgbClr val="5E5E5E"/>
                </a:solidFill>
                <a:latin typeface="SF Pro Text Light"/>
                <a:ea typeface="SF Pro Text Light"/>
                <a:cs typeface="SF Pro Text Light"/>
                <a:sym typeface="SF Pro Text Light"/>
              </a:defRPr>
            </a:pPr>
            <a:r>
              <a:rPr lang="en-KE" sz="3500" dirty="0">
                <a:latin typeface="SF Pro Display Light"/>
                <a:ea typeface="SF Pro Display" charset="0"/>
              </a:rPr>
              <a:t>Development of Carbon pricing course, </a:t>
            </a:r>
            <a:r>
              <a:rPr lang="en-GB" sz="3500" dirty="0" err="1">
                <a:latin typeface="SF Pro Display Light"/>
                <a:ea typeface="SF Pro Display" charset="0"/>
              </a:rPr>
              <a:t>i</a:t>
            </a:r>
            <a:r>
              <a:rPr lang="en-KE" sz="3500" dirty="0">
                <a:latin typeface="SF Pro Display Light"/>
                <a:ea typeface="SF Pro Display" charset="0"/>
              </a:rPr>
              <a:t>n </a:t>
            </a:r>
            <a:r>
              <a:rPr lang="en-GB" sz="3500" dirty="0">
                <a:latin typeface="SF Pro Display Light"/>
                <a:ea typeface="SF Pro Display" charset="0"/>
              </a:rPr>
              <a:t>c</a:t>
            </a:r>
            <a:r>
              <a:rPr lang="en-KE" sz="3500" dirty="0">
                <a:latin typeface="SF Pro Display Light"/>
                <a:ea typeface="SF Pro Display" charset="0"/>
              </a:rPr>
              <a:t>o</a:t>
            </a:r>
            <a:r>
              <a:rPr lang="en-GB" sz="3500" dirty="0">
                <a:latin typeface="SF Pro Display Light"/>
                <a:ea typeface="SF Pro Display" charset="0"/>
              </a:rPr>
              <a:t>l</a:t>
            </a:r>
            <a:r>
              <a:rPr lang="en-KE" sz="3500" dirty="0">
                <a:latin typeface="SF Pro Display Light"/>
                <a:ea typeface="SF Pro Display" charset="0"/>
              </a:rPr>
              <a:t>l</a:t>
            </a:r>
            <a:r>
              <a:rPr lang="en-GB" sz="3500" dirty="0">
                <a:latin typeface="SF Pro Display Light"/>
                <a:ea typeface="SF Pro Display" charset="0"/>
              </a:rPr>
              <a:t>a</a:t>
            </a:r>
            <a:r>
              <a:rPr lang="en-KE" sz="3500" dirty="0">
                <a:latin typeface="SF Pro Display Light"/>
                <a:ea typeface="SF Pro Display" charset="0"/>
              </a:rPr>
              <a:t>b</a:t>
            </a:r>
            <a:r>
              <a:rPr lang="en-GB" sz="3500" dirty="0">
                <a:latin typeface="SF Pro Display Light"/>
                <a:ea typeface="SF Pro Display" charset="0"/>
              </a:rPr>
              <a:t>o</a:t>
            </a:r>
            <a:r>
              <a:rPr lang="en-KE" sz="3500" dirty="0">
                <a:latin typeface="SF Pro Display Light"/>
                <a:ea typeface="SF Pro Display" charset="0"/>
              </a:rPr>
              <a:t>r</a:t>
            </a:r>
            <a:r>
              <a:rPr lang="en-GB" sz="3500" dirty="0">
                <a:latin typeface="SF Pro Display Light"/>
                <a:ea typeface="SF Pro Display" charset="0"/>
              </a:rPr>
              <a:t>a</a:t>
            </a:r>
            <a:r>
              <a:rPr lang="en-KE" sz="3500" dirty="0">
                <a:latin typeface="SF Pro Display Light"/>
                <a:ea typeface="SF Pro Display" charset="0"/>
              </a:rPr>
              <a:t>t</a:t>
            </a:r>
            <a:r>
              <a:rPr lang="en-GB" sz="3500" dirty="0" err="1">
                <a:latin typeface="SF Pro Display Light"/>
                <a:ea typeface="SF Pro Display" charset="0"/>
              </a:rPr>
              <a:t>i</a:t>
            </a:r>
            <a:r>
              <a:rPr lang="en-KE" sz="3500" dirty="0">
                <a:latin typeface="SF Pro Display Light"/>
                <a:ea typeface="SF Pro Display" charset="0"/>
              </a:rPr>
              <a:t>o</a:t>
            </a:r>
            <a:r>
              <a:rPr lang="en-GB" sz="3500" dirty="0">
                <a:latin typeface="SF Pro Display Light"/>
                <a:ea typeface="SF Pro Display" charset="0"/>
              </a:rPr>
              <a:t>n</a:t>
            </a:r>
            <a:r>
              <a:rPr lang="en-KE" sz="3500" dirty="0">
                <a:latin typeface="SF Pro Display Light"/>
                <a:ea typeface="SF Pro Display" charset="0"/>
              </a:rPr>
              <a:t> with GIZ, with </a:t>
            </a:r>
            <a:r>
              <a:rPr lang="en-GB" sz="3500" dirty="0">
                <a:latin typeface="SF Pro Display Light"/>
                <a:ea typeface="SF Pro Display" charset="0"/>
              </a:rPr>
              <a:t>h</a:t>
            </a:r>
            <a:r>
              <a:rPr lang="en-KE" sz="3500" dirty="0" err="1">
                <a:latin typeface="SF Pro Display Light"/>
                <a:ea typeface="SF Pro Display" charset="0"/>
              </a:rPr>
              <a:t>i</a:t>
            </a:r>
            <a:r>
              <a:rPr lang="en-GB" sz="3500" dirty="0">
                <a:latin typeface="SF Pro Display Light"/>
                <a:ea typeface="SF Pro Display" charset="0"/>
              </a:rPr>
              <a:t>g</a:t>
            </a:r>
            <a:r>
              <a:rPr lang="en-KE" sz="3500" dirty="0">
                <a:latin typeface="SF Pro Display Light"/>
                <a:ea typeface="SF Pro Display" charset="0"/>
              </a:rPr>
              <a:t>h focus on mar</a:t>
            </a:r>
            <a:r>
              <a:rPr lang="en-GB" sz="3500" dirty="0">
                <a:latin typeface="SF Pro Display Light"/>
                <a:ea typeface="SF Pro Display" charset="0"/>
              </a:rPr>
              <a:t>k</a:t>
            </a:r>
            <a:r>
              <a:rPr lang="en-KE" sz="3500" dirty="0">
                <a:latin typeface="SF Pro Display Light"/>
                <a:ea typeface="SF Pro Display" charset="0"/>
              </a:rPr>
              <a:t>e</a:t>
            </a:r>
            <a:r>
              <a:rPr lang="en-GB" sz="3500" dirty="0">
                <a:latin typeface="SF Pro Display Light"/>
                <a:ea typeface="SF Pro Display" charset="0"/>
              </a:rPr>
              <a:t>t</a:t>
            </a:r>
            <a:r>
              <a:rPr lang="en-KE" sz="3500" dirty="0">
                <a:latin typeface="SF Pro Display Light"/>
                <a:ea typeface="SF Pro Display" charset="0"/>
              </a:rPr>
              <a:t>s</a:t>
            </a:r>
          </a:p>
          <a:p>
            <a:pPr marL="571500" indent="-571500">
              <a:lnSpc>
                <a:spcPct val="120000"/>
              </a:lnSpc>
              <a:buFont typeface="Arial" panose="020B0604020202020204" pitchFamily="34" charset="0"/>
              <a:buChar char="•"/>
              <a:defRPr>
                <a:solidFill>
                  <a:srgbClr val="5E5E5E"/>
                </a:solidFill>
                <a:latin typeface="SF Pro Text Light"/>
                <a:ea typeface="SF Pro Text Light"/>
                <a:cs typeface="SF Pro Text Light"/>
                <a:sym typeface="SF Pro Text Light"/>
              </a:defRPr>
            </a:pPr>
            <a:r>
              <a:rPr lang="en-KE" sz="3500" dirty="0">
                <a:latin typeface="SF Pro Display Light"/>
                <a:ea typeface="SF Pro Display" charset="0"/>
              </a:rPr>
              <a:t>In talks on </a:t>
            </a:r>
            <a:r>
              <a:rPr lang="en-GB" sz="3500" dirty="0">
                <a:latin typeface="SF Pro Display Light"/>
                <a:ea typeface="SF Pro Display" charset="0"/>
              </a:rPr>
              <a:t>p</a:t>
            </a:r>
            <a:r>
              <a:rPr lang="en-KE" sz="3500" dirty="0">
                <a:latin typeface="SF Pro Display Light"/>
                <a:ea typeface="SF Pro Display" charset="0"/>
              </a:rPr>
              <a:t>o</a:t>
            </a:r>
            <a:r>
              <a:rPr lang="en-GB" sz="3500" dirty="0">
                <a:latin typeface="SF Pro Display Light"/>
                <a:ea typeface="SF Pro Display" charset="0"/>
              </a:rPr>
              <a:t>s</a:t>
            </a:r>
            <a:r>
              <a:rPr lang="en-KE" sz="3500" dirty="0">
                <a:latin typeface="SF Pro Display Light"/>
                <a:ea typeface="SF Pro Display" charset="0"/>
              </a:rPr>
              <a:t>s</a:t>
            </a:r>
            <a:r>
              <a:rPr lang="en-GB" sz="3500" dirty="0" err="1">
                <a:latin typeface="SF Pro Display Light"/>
                <a:ea typeface="SF Pro Display" charset="0"/>
              </a:rPr>
              <a:t>i</a:t>
            </a:r>
            <a:r>
              <a:rPr lang="en-KE" sz="3500" dirty="0">
                <a:latin typeface="SF Pro Display Light"/>
                <a:ea typeface="SF Pro Display" charset="0"/>
              </a:rPr>
              <a:t>b</a:t>
            </a:r>
            <a:r>
              <a:rPr lang="en-GB" sz="3500" dirty="0">
                <a:latin typeface="SF Pro Display Light"/>
                <a:ea typeface="SF Pro Display" charset="0"/>
              </a:rPr>
              <a:t>l</a:t>
            </a:r>
            <a:r>
              <a:rPr lang="en-KE" sz="3500" dirty="0">
                <a:latin typeface="SF Pro Display Light"/>
                <a:ea typeface="SF Pro Display" charset="0"/>
              </a:rPr>
              <a:t>e </a:t>
            </a:r>
            <a:r>
              <a:rPr lang="en-GB" sz="3500" dirty="0">
                <a:latin typeface="SF Pro Display Light"/>
                <a:ea typeface="SF Pro Display" charset="0"/>
              </a:rPr>
              <a:t>c</a:t>
            </a:r>
            <a:r>
              <a:rPr lang="en-KE" sz="3500" dirty="0">
                <a:latin typeface="SF Pro Display Light"/>
                <a:ea typeface="SF Pro Display" charset="0"/>
              </a:rPr>
              <a:t>o</a:t>
            </a:r>
            <a:r>
              <a:rPr lang="en-GB" sz="3500" dirty="0">
                <a:latin typeface="SF Pro Display Light"/>
                <a:ea typeface="SF Pro Display" charset="0"/>
              </a:rPr>
              <a:t>l</a:t>
            </a:r>
            <a:r>
              <a:rPr lang="en-KE" sz="3500" dirty="0">
                <a:latin typeface="SF Pro Display Light"/>
                <a:ea typeface="SF Pro Display" charset="0"/>
              </a:rPr>
              <a:t>l</a:t>
            </a:r>
            <a:r>
              <a:rPr lang="en-GB" sz="3500" dirty="0">
                <a:latin typeface="SF Pro Display Light"/>
                <a:ea typeface="SF Pro Display" charset="0"/>
              </a:rPr>
              <a:t>a</a:t>
            </a:r>
            <a:r>
              <a:rPr lang="en-KE" sz="3500" dirty="0">
                <a:latin typeface="SF Pro Display Light"/>
                <a:ea typeface="SF Pro Display" charset="0"/>
              </a:rPr>
              <a:t>b</a:t>
            </a:r>
            <a:r>
              <a:rPr lang="en-GB" sz="3500" dirty="0">
                <a:latin typeface="SF Pro Display Light"/>
                <a:ea typeface="SF Pro Display" charset="0"/>
              </a:rPr>
              <a:t>o</a:t>
            </a:r>
            <a:r>
              <a:rPr lang="en-KE" sz="3500" dirty="0">
                <a:latin typeface="SF Pro Display Light"/>
                <a:ea typeface="SF Pro Display" charset="0"/>
              </a:rPr>
              <a:t>r</a:t>
            </a:r>
            <a:r>
              <a:rPr lang="en-GB" sz="3500" dirty="0">
                <a:latin typeface="SF Pro Display Light"/>
                <a:ea typeface="SF Pro Display" charset="0"/>
              </a:rPr>
              <a:t>a</a:t>
            </a:r>
            <a:r>
              <a:rPr lang="en-KE" sz="3500" dirty="0">
                <a:latin typeface="SF Pro Display Light"/>
                <a:ea typeface="SF Pro Display" charset="0"/>
              </a:rPr>
              <a:t>t</a:t>
            </a:r>
            <a:r>
              <a:rPr lang="en-GB" sz="3500" dirty="0" err="1">
                <a:latin typeface="SF Pro Display Light"/>
                <a:ea typeface="SF Pro Display" charset="0"/>
              </a:rPr>
              <a:t>i</a:t>
            </a:r>
            <a:r>
              <a:rPr lang="en-KE" sz="3500" dirty="0">
                <a:latin typeface="SF Pro Display Light"/>
                <a:ea typeface="SF Pro Display" charset="0"/>
              </a:rPr>
              <a:t>o</a:t>
            </a:r>
            <a:r>
              <a:rPr lang="en-GB" sz="3500" dirty="0">
                <a:latin typeface="SF Pro Display Light"/>
                <a:ea typeface="SF Pro Display" charset="0"/>
              </a:rPr>
              <a:t>n</a:t>
            </a:r>
            <a:r>
              <a:rPr lang="en-KE" sz="3500" dirty="0">
                <a:latin typeface="SF Pro Display Light"/>
                <a:ea typeface="SF Pro Display" charset="0"/>
              </a:rPr>
              <a:t> </a:t>
            </a:r>
            <a:r>
              <a:rPr lang="en-GB" sz="3500" dirty="0">
                <a:latin typeface="SF Pro Display Light"/>
                <a:ea typeface="SF Pro Display" charset="0"/>
              </a:rPr>
              <a:t>o</a:t>
            </a:r>
            <a:r>
              <a:rPr lang="en-KE" sz="3500" dirty="0">
                <a:latin typeface="SF Pro Display Light"/>
                <a:ea typeface="SF Pro Display" charset="0"/>
              </a:rPr>
              <a:t>n </a:t>
            </a:r>
            <a:r>
              <a:rPr lang="en-GB" sz="3500" dirty="0">
                <a:latin typeface="SF Pro Display Light"/>
                <a:ea typeface="SF Pro Display" charset="0"/>
              </a:rPr>
              <a:t>o</a:t>
            </a:r>
            <a:r>
              <a:rPr lang="en-KE" sz="3500" dirty="0">
                <a:latin typeface="SF Pro Display Light"/>
                <a:ea typeface="SF Pro Display" charset="0"/>
              </a:rPr>
              <a:t>n</a:t>
            </a:r>
            <a:r>
              <a:rPr lang="en-GB" sz="3500" dirty="0">
                <a:latin typeface="SF Pro Display Light"/>
                <a:ea typeface="SF Pro Display" charset="0"/>
              </a:rPr>
              <a:t>l</a:t>
            </a:r>
            <a:r>
              <a:rPr lang="en-KE" sz="3500" dirty="0" err="1">
                <a:latin typeface="SF Pro Display Light"/>
                <a:ea typeface="SF Pro Display" charset="0"/>
              </a:rPr>
              <a:t>i</a:t>
            </a:r>
            <a:r>
              <a:rPr lang="en-GB" sz="3500" dirty="0">
                <a:latin typeface="SF Pro Display Light"/>
                <a:ea typeface="SF Pro Display" charset="0"/>
              </a:rPr>
              <a:t>n</a:t>
            </a:r>
            <a:r>
              <a:rPr lang="en-KE" sz="3500" dirty="0">
                <a:latin typeface="SF Pro Display Light"/>
                <a:ea typeface="SF Pro Display" charset="0"/>
              </a:rPr>
              <a:t>e </a:t>
            </a:r>
            <a:r>
              <a:rPr lang="en-GB" sz="3500" dirty="0">
                <a:latin typeface="SF Pro Display Light"/>
                <a:ea typeface="SF Pro Display" charset="0"/>
              </a:rPr>
              <a:t>c</a:t>
            </a:r>
            <a:r>
              <a:rPr lang="en-KE" sz="3500" dirty="0">
                <a:latin typeface="SF Pro Display Light"/>
                <a:ea typeface="SF Pro Display" charset="0"/>
              </a:rPr>
              <a:t>a</a:t>
            </a:r>
            <a:r>
              <a:rPr lang="en-GB" sz="3500" dirty="0">
                <a:latin typeface="SF Pro Display Light"/>
                <a:ea typeface="SF Pro Display" charset="0"/>
              </a:rPr>
              <a:t>r</a:t>
            </a:r>
            <a:r>
              <a:rPr lang="en-KE" sz="3500" dirty="0">
                <a:latin typeface="SF Pro Display Light"/>
                <a:ea typeface="SF Pro Display" charset="0"/>
              </a:rPr>
              <a:t>b</a:t>
            </a:r>
            <a:r>
              <a:rPr lang="en-GB" sz="3500" dirty="0">
                <a:latin typeface="SF Pro Display Light"/>
                <a:ea typeface="SF Pro Display" charset="0"/>
              </a:rPr>
              <a:t>o</a:t>
            </a:r>
            <a:r>
              <a:rPr lang="en-KE" sz="3500" dirty="0">
                <a:latin typeface="SF Pro Display Light"/>
                <a:ea typeface="SF Pro Display" charset="0"/>
              </a:rPr>
              <a:t>n </a:t>
            </a:r>
            <a:r>
              <a:rPr lang="en-GB" sz="3500" dirty="0">
                <a:latin typeface="SF Pro Display Light"/>
                <a:ea typeface="SF Pro Display" charset="0"/>
              </a:rPr>
              <a:t>t</a:t>
            </a:r>
            <a:r>
              <a:rPr lang="en-KE" sz="3500" dirty="0">
                <a:latin typeface="SF Pro Display Light"/>
                <a:ea typeface="SF Pro Display" charset="0"/>
              </a:rPr>
              <a:t>a</a:t>
            </a:r>
            <a:r>
              <a:rPr lang="en-GB" sz="3500" dirty="0">
                <a:latin typeface="SF Pro Display Light"/>
                <a:ea typeface="SF Pro Display" charset="0"/>
              </a:rPr>
              <a:t>x</a:t>
            </a:r>
            <a:r>
              <a:rPr lang="en-KE" sz="3500" dirty="0">
                <a:latin typeface="SF Pro Display Light"/>
                <a:ea typeface="SF Pro Display" charset="0"/>
              </a:rPr>
              <a:t>a</a:t>
            </a:r>
            <a:r>
              <a:rPr lang="en-GB" sz="3500" dirty="0">
                <a:latin typeface="SF Pro Display Light"/>
                <a:ea typeface="SF Pro Display" charset="0"/>
              </a:rPr>
              <a:t>t</a:t>
            </a:r>
            <a:r>
              <a:rPr lang="en-KE" sz="3500" dirty="0" err="1">
                <a:latin typeface="SF Pro Display Light"/>
                <a:ea typeface="SF Pro Display" charset="0"/>
              </a:rPr>
              <a:t>i</a:t>
            </a:r>
            <a:r>
              <a:rPr lang="en-GB" sz="3500" dirty="0">
                <a:latin typeface="SF Pro Display Light"/>
                <a:ea typeface="SF Pro Display" charset="0"/>
              </a:rPr>
              <a:t>o</a:t>
            </a:r>
            <a:r>
              <a:rPr lang="en-KE" sz="3500" dirty="0">
                <a:latin typeface="SF Pro Display Light"/>
                <a:ea typeface="SF Pro Display" charset="0"/>
              </a:rPr>
              <a:t>n </a:t>
            </a:r>
            <a:r>
              <a:rPr lang="en-GB" sz="3500" dirty="0">
                <a:latin typeface="SF Pro Display Light"/>
                <a:ea typeface="SF Pro Display" charset="0"/>
              </a:rPr>
              <a:t>c</a:t>
            </a:r>
            <a:r>
              <a:rPr lang="en-KE" sz="3500" dirty="0">
                <a:latin typeface="SF Pro Display Light"/>
                <a:ea typeface="SF Pro Display" charset="0"/>
              </a:rPr>
              <a:t>o</a:t>
            </a:r>
            <a:r>
              <a:rPr lang="en-GB" sz="3500" dirty="0">
                <a:latin typeface="SF Pro Display Light"/>
                <a:ea typeface="SF Pro Display" charset="0"/>
              </a:rPr>
              <a:t>u</a:t>
            </a:r>
            <a:r>
              <a:rPr lang="en-KE" sz="3500" dirty="0">
                <a:latin typeface="SF Pro Display Light"/>
                <a:ea typeface="SF Pro Display" charset="0"/>
              </a:rPr>
              <a:t>r</a:t>
            </a:r>
            <a:r>
              <a:rPr lang="en-GB" sz="3500" dirty="0">
                <a:latin typeface="SF Pro Display Light"/>
                <a:ea typeface="SF Pro Display" charset="0"/>
              </a:rPr>
              <a:t>s</a:t>
            </a:r>
            <a:r>
              <a:rPr lang="en-KE" sz="3500" dirty="0">
                <a:latin typeface="SF Pro Display Light"/>
                <a:ea typeface="SF Pro Display" charset="0"/>
              </a:rPr>
              <a:t>e </a:t>
            </a:r>
            <a:r>
              <a:rPr lang="en-GB" sz="3500" dirty="0">
                <a:latin typeface="SF Pro Display Light"/>
                <a:ea typeface="SF Pro Display" charset="0"/>
              </a:rPr>
              <a:t>s</a:t>
            </a:r>
            <a:r>
              <a:rPr lang="en-KE" sz="3500" dirty="0">
                <a:latin typeface="SF Pro Display Light"/>
                <a:ea typeface="SF Pro Display" charset="0"/>
              </a:rPr>
              <a:t>p</a:t>
            </a:r>
            <a:r>
              <a:rPr lang="en-GB" sz="3500" dirty="0">
                <a:latin typeface="SF Pro Display Light"/>
                <a:ea typeface="SF Pro Display" charset="0"/>
              </a:rPr>
              <a:t>e</a:t>
            </a:r>
            <a:r>
              <a:rPr lang="en-KE" sz="3500" dirty="0">
                <a:latin typeface="SF Pro Display Light"/>
                <a:ea typeface="SF Pro Display" charset="0"/>
              </a:rPr>
              <a:t>c</a:t>
            </a:r>
            <a:r>
              <a:rPr lang="en-GB" sz="3500" dirty="0" err="1">
                <a:latin typeface="SF Pro Display Light"/>
                <a:ea typeface="SF Pro Display" charset="0"/>
              </a:rPr>
              <a:t>i</a:t>
            </a:r>
            <a:r>
              <a:rPr lang="en-KE" sz="3500" dirty="0">
                <a:latin typeface="SF Pro Display Light"/>
                <a:ea typeface="SF Pro Display" charset="0"/>
              </a:rPr>
              <a:t>f</a:t>
            </a:r>
            <a:r>
              <a:rPr lang="en-GB" sz="3500" dirty="0" err="1">
                <a:latin typeface="SF Pro Display Light"/>
                <a:ea typeface="SF Pro Display" charset="0"/>
              </a:rPr>
              <a:t>i</a:t>
            </a:r>
            <a:r>
              <a:rPr lang="en-KE" sz="3500" dirty="0">
                <a:latin typeface="SF Pro Display Light"/>
                <a:ea typeface="SF Pro Display" charset="0"/>
              </a:rPr>
              <a:t>c </a:t>
            </a:r>
            <a:r>
              <a:rPr lang="en-GB" sz="3500" dirty="0">
                <a:latin typeface="SF Pro Display Light"/>
                <a:ea typeface="SF Pro Display" charset="0"/>
              </a:rPr>
              <a:t>t</a:t>
            </a:r>
            <a:r>
              <a:rPr lang="en-KE" sz="3500" dirty="0">
                <a:latin typeface="SF Pro Display Light"/>
                <a:ea typeface="SF Pro Display" charset="0"/>
              </a:rPr>
              <a:t>o </a:t>
            </a:r>
            <a:r>
              <a:rPr lang="en-GB" sz="3500" dirty="0">
                <a:latin typeface="SF Pro Display Light"/>
                <a:ea typeface="SF Pro Display" charset="0"/>
              </a:rPr>
              <a:t>t</a:t>
            </a:r>
            <a:r>
              <a:rPr lang="en-KE" sz="3500" dirty="0">
                <a:latin typeface="SF Pro Display Light"/>
                <a:ea typeface="SF Pro Display" charset="0"/>
              </a:rPr>
              <a:t>h</a:t>
            </a:r>
            <a:r>
              <a:rPr lang="en-GB" sz="3500" dirty="0">
                <a:latin typeface="SF Pro Display Light"/>
                <a:ea typeface="SF Pro Display" charset="0"/>
              </a:rPr>
              <a:t>e</a:t>
            </a:r>
            <a:r>
              <a:rPr lang="en-KE" sz="3500" dirty="0">
                <a:latin typeface="SF Pro Display Light"/>
                <a:ea typeface="SF Pro Display" charset="0"/>
              </a:rPr>
              <a:t> </a:t>
            </a:r>
            <a:r>
              <a:rPr lang="en-GB" sz="3500" dirty="0">
                <a:latin typeface="SF Pro Display Light"/>
                <a:ea typeface="SF Pro Display" charset="0"/>
              </a:rPr>
              <a:t>E</a:t>
            </a:r>
            <a:r>
              <a:rPr lang="en-KE" sz="3500" dirty="0">
                <a:latin typeface="SF Pro Display Light"/>
                <a:ea typeface="SF Pro Display" charset="0"/>
              </a:rPr>
              <a:t>a</a:t>
            </a:r>
            <a:r>
              <a:rPr lang="en-GB" sz="3500" dirty="0">
                <a:latin typeface="SF Pro Display Light"/>
                <a:ea typeface="SF Pro Display" charset="0"/>
              </a:rPr>
              <a:t>s</a:t>
            </a:r>
            <a:r>
              <a:rPr lang="en-KE" sz="3500" dirty="0">
                <a:latin typeface="SF Pro Display Light"/>
                <a:ea typeface="SF Pro Display" charset="0"/>
              </a:rPr>
              <a:t>t</a:t>
            </a:r>
            <a:r>
              <a:rPr lang="en-GB" sz="3500" dirty="0">
                <a:latin typeface="SF Pro Display Light"/>
                <a:ea typeface="SF Pro Display" charset="0"/>
              </a:rPr>
              <a:t>e</a:t>
            </a:r>
            <a:r>
              <a:rPr lang="en-KE" sz="3500" dirty="0">
                <a:latin typeface="SF Pro Display Light"/>
                <a:ea typeface="SF Pro Display" charset="0"/>
              </a:rPr>
              <a:t>r</a:t>
            </a:r>
            <a:r>
              <a:rPr lang="en-GB" sz="3500" dirty="0">
                <a:latin typeface="SF Pro Display Light"/>
                <a:ea typeface="SF Pro Display" charset="0"/>
              </a:rPr>
              <a:t>n</a:t>
            </a:r>
            <a:r>
              <a:rPr lang="en-KE" sz="3500" dirty="0">
                <a:latin typeface="SF Pro Display Light"/>
                <a:ea typeface="SF Pro Display" charset="0"/>
              </a:rPr>
              <a:t> </a:t>
            </a:r>
            <a:r>
              <a:rPr lang="en-GB" sz="3500" dirty="0">
                <a:latin typeface="SF Pro Display Light"/>
                <a:ea typeface="SF Pro Display" charset="0"/>
              </a:rPr>
              <a:t>A</a:t>
            </a:r>
            <a:r>
              <a:rPr lang="en-KE" sz="3500" dirty="0">
                <a:latin typeface="SF Pro Display Light"/>
                <a:ea typeface="SF Pro Display" charset="0"/>
              </a:rPr>
              <a:t>f</a:t>
            </a:r>
            <a:r>
              <a:rPr lang="en-GB" sz="3500" dirty="0">
                <a:latin typeface="SF Pro Display Light"/>
                <a:ea typeface="SF Pro Display" charset="0"/>
              </a:rPr>
              <a:t>r</a:t>
            </a:r>
            <a:r>
              <a:rPr lang="en-KE" sz="3500" dirty="0" err="1">
                <a:latin typeface="SF Pro Display Light"/>
                <a:ea typeface="SF Pro Display" charset="0"/>
              </a:rPr>
              <a:t>i</a:t>
            </a:r>
            <a:r>
              <a:rPr lang="en-GB" sz="3500" dirty="0">
                <a:latin typeface="SF Pro Display Light"/>
                <a:ea typeface="SF Pro Display" charset="0"/>
              </a:rPr>
              <a:t>c</a:t>
            </a:r>
            <a:r>
              <a:rPr lang="en-KE" sz="3500" dirty="0">
                <a:latin typeface="SF Pro Display Light"/>
                <a:ea typeface="SF Pro Display" charset="0"/>
              </a:rPr>
              <a:t>a</a:t>
            </a:r>
            <a:endParaRPr lang="en-KE" sz="3500" dirty="0"/>
          </a:p>
        </p:txBody>
      </p:sp>
    </p:spTree>
    <p:extLst>
      <p:ext uri="{BB962C8B-B14F-4D97-AF65-F5344CB8AC3E}">
        <p14:creationId xmlns:p14="http://schemas.microsoft.com/office/powerpoint/2010/main" val="676940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Members:…"/>
          <p:cNvSpPr txBox="1"/>
          <p:nvPr/>
        </p:nvSpPr>
        <p:spPr>
          <a:xfrm>
            <a:off x="17755097" y="9076751"/>
            <a:ext cx="5256584" cy="1165378"/>
          </a:xfrm>
          <a:prstGeom prst="rect">
            <a:avLst/>
          </a:prstGeom>
          <a:ln w="12700">
            <a:miter lim="400000"/>
          </a:ln>
          <a:extLst>
            <a:ext uri="{C572A759-6A51-4108-AA02-DFA0A04FC94B}">
              <ma14:wrappingTextBoxFlag xmlns="" xmlns:ma14="http://schemas.microsoft.com/office/mac/drawingml/2011/main" val="1"/>
            </a:ext>
          </a:extLst>
        </p:spPr>
        <p:txBody>
          <a:bodyPr wrap="square" lIns="50797" tIns="50797" rIns="50797" bIns="50797" anchor="ctr">
            <a:spAutoFit/>
          </a:bodyPr>
          <a:lstStyle/>
          <a:p>
            <a:pPr>
              <a:lnSpc>
                <a:spcPct val="120000"/>
              </a:lnSpc>
              <a:defRPr>
                <a:solidFill>
                  <a:srgbClr val="5E5E5E"/>
                </a:solidFill>
                <a:latin typeface="SF Pro Display Regular"/>
                <a:ea typeface="SF Pro Display Regular"/>
                <a:cs typeface="SF Pro Display Regular"/>
                <a:sym typeface="SF Pro Display Regular"/>
              </a:defRPr>
            </a:pPr>
            <a:r>
              <a:rPr lang="en-GB" sz="3000" b="1" dirty="0">
                <a:solidFill>
                  <a:srgbClr val="F2F2F2"/>
                </a:solidFill>
                <a:latin typeface="SF Pro Display Semibold" charset="0"/>
                <a:ea typeface="SF Pro Display Semibold" charset="0"/>
                <a:cs typeface="SF Pro Display Semibold" charset="0"/>
                <a:sym typeface="SF Pro Display Bold"/>
              </a:rPr>
              <a:t>W</a:t>
            </a:r>
            <a:r>
              <a:rPr lang="en-KE" sz="3000" b="1" dirty="0">
                <a:solidFill>
                  <a:srgbClr val="F2F2F2"/>
                </a:solidFill>
                <a:latin typeface="SF Pro Display Semibold" charset="0"/>
                <a:ea typeface="SF Pro Display Semibold" charset="0"/>
                <a:cs typeface="SF Pro Display Semibold" charset="0"/>
                <a:sym typeface="SF Pro Display Bold"/>
              </a:rPr>
              <a:t>e</a:t>
            </a:r>
            <a:r>
              <a:rPr lang="en-GB" sz="3000" b="1" dirty="0">
                <a:solidFill>
                  <a:srgbClr val="F2F2F2"/>
                </a:solidFill>
                <a:latin typeface="SF Pro Display Semibold" charset="0"/>
                <a:ea typeface="SF Pro Display Semibold" charset="0"/>
                <a:cs typeface="SF Pro Display Semibold" charset="0"/>
                <a:sym typeface="SF Pro Display Bold"/>
              </a:rPr>
              <a:t>b</a:t>
            </a:r>
            <a:r>
              <a:rPr lang="en-KE" sz="3000" b="1" dirty="0">
                <a:solidFill>
                  <a:srgbClr val="F2F2F2"/>
                </a:solidFill>
                <a:latin typeface="SF Pro Display Semibold" charset="0"/>
                <a:ea typeface="SF Pro Display Semibold" charset="0"/>
                <a:cs typeface="SF Pro Display Semibold" charset="0"/>
                <a:sym typeface="SF Pro Display Bold"/>
              </a:rPr>
              <a:t>s</a:t>
            </a:r>
            <a:r>
              <a:rPr lang="en-GB" sz="3000" b="1" dirty="0" err="1">
                <a:solidFill>
                  <a:srgbClr val="F2F2F2"/>
                </a:solidFill>
                <a:latin typeface="SF Pro Display Semibold" charset="0"/>
                <a:ea typeface="SF Pro Display Semibold" charset="0"/>
                <a:cs typeface="SF Pro Display Semibold" charset="0"/>
                <a:sym typeface="SF Pro Display Bold"/>
              </a:rPr>
              <a:t>i</a:t>
            </a:r>
            <a:r>
              <a:rPr lang="en-KE" sz="3000" b="1" dirty="0">
                <a:solidFill>
                  <a:srgbClr val="F2F2F2"/>
                </a:solidFill>
                <a:latin typeface="SF Pro Display Semibold" charset="0"/>
                <a:ea typeface="SF Pro Display Semibold" charset="0"/>
                <a:cs typeface="SF Pro Display Semibold" charset="0"/>
                <a:sym typeface="SF Pro Display Bold"/>
              </a:rPr>
              <a:t>t</a:t>
            </a:r>
            <a:r>
              <a:rPr lang="en-GB" sz="3000" b="1" dirty="0">
                <a:solidFill>
                  <a:srgbClr val="F2F2F2"/>
                </a:solidFill>
                <a:latin typeface="SF Pro Display Semibold" charset="0"/>
                <a:ea typeface="SF Pro Display Semibold" charset="0"/>
                <a:cs typeface="SF Pro Display Semibold" charset="0"/>
                <a:sym typeface="SF Pro Display Bold"/>
              </a:rPr>
              <a:t>e</a:t>
            </a:r>
            <a:r>
              <a:rPr sz="3000" b="1" dirty="0">
                <a:solidFill>
                  <a:srgbClr val="F2F2F2"/>
                </a:solidFill>
                <a:latin typeface="SF Pro Display Semibold" charset="0"/>
                <a:ea typeface="SF Pro Display Semibold" charset="0"/>
                <a:cs typeface="SF Pro Display Semibold" charset="0"/>
                <a:sym typeface="SF Pro Display Bold"/>
              </a:rPr>
              <a:t>: </a:t>
            </a:r>
            <a:r>
              <a:rPr sz="3000" b="1" dirty="0">
                <a:solidFill>
                  <a:srgbClr val="F2F2F2"/>
                </a:solidFill>
                <a:latin typeface="SF Pro Display Semibold" charset="0"/>
                <a:ea typeface="SF Pro Display Semibold" charset="0"/>
                <a:cs typeface="SF Pro Display Semibold" charset="0"/>
              </a:rPr>
              <a:t> </a:t>
            </a:r>
          </a:p>
          <a:p>
            <a:pPr>
              <a:lnSpc>
                <a:spcPct val="120000"/>
              </a:lnSpc>
              <a:defRPr>
                <a:solidFill>
                  <a:srgbClr val="5E5E5E"/>
                </a:solidFill>
                <a:latin typeface="SF Pro Display Regular"/>
                <a:ea typeface="SF Pro Display Regular"/>
                <a:cs typeface="SF Pro Display Regular"/>
                <a:sym typeface="SF Pro Display Regular"/>
              </a:defRPr>
            </a:pPr>
            <a:r>
              <a:rPr lang="en-GB" sz="3000" dirty="0">
                <a:solidFill>
                  <a:srgbClr val="F2F2F2"/>
                </a:solidFill>
              </a:rPr>
              <a:t>w</a:t>
            </a:r>
            <a:r>
              <a:rPr lang="en-KE" sz="3000" dirty="0">
                <a:solidFill>
                  <a:srgbClr val="F2F2F2"/>
                </a:solidFill>
              </a:rPr>
              <a:t>w</a:t>
            </a:r>
            <a:r>
              <a:rPr lang="en-GB" sz="3000" dirty="0">
                <a:solidFill>
                  <a:srgbClr val="F2F2F2"/>
                </a:solidFill>
              </a:rPr>
              <a:t>w</a:t>
            </a:r>
            <a:r>
              <a:rPr lang="en-KE" sz="3000" dirty="0">
                <a:solidFill>
                  <a:srgbClr val="F2F2F2"/>
                </a:solidFill>
              </a:rPr>
              <a:t>.e</a:t>
            </a:r>
            <a:r>
              <a:rPr lang="en-GB" sz="3000" dirty="0" err="1">
                <a:solidFill>
                  <a:srgbClr val="F2F2F2"/>
                </a:solidFill>
              </a:rPr>
              <a:t>asternafricaalliance</a:t>
            </a:r>
            <a:r>
              <a:rPr lang="en-KE" sz="3000" dirty="0">
                <a:solidFill>
                  <a:srgbClr val="F2F2F2"/>
                </a:solidFill>
              </a:rPr>
              <a:t>.</a:t>
            </a:r>
            <a:r>
              <a:rPr lang="en-GB" sz="3000" dirty="0">
                <a:solidFill>
                  <a:srgbClr val="F2F2F2"/>
                </a:solidFill>
              </a:rPr>
              <a:t>o</a:t>
            </a:r>
            <a:r>
              <a:rPr lang="en-KE" sz="3000" dirty="0">
                <a:solidFill>
                  <a:srgbClr val="F2F2F2"/>
                </a:solidFill>
              </a:rPr>
              <a:t>r</a:t>
            </a:r>
            <a:r>
              <a:rPr lang="en-GB" sz="3000" dirty="0">
                <a:solidFill>
                  <a:srgbClr val="F2F2F2"/>
                </a:solidFill>
              </a:rPr>
              <a:t>g</a:t>
            </a:r>
            <a:endParaRPr sz="3000" dirty="0">
              <a:solidFill>
                <a:srgbClr val="F2F2F2"/>
              </a:solidFill>
              <a:latin typeface="SF Pro Display" charset="0"/>
              <a:ea typeface="SF Pro Display" charset="0"/>
              <a:cs typeface="SF Pro Display" charset="0"/>
            </a:endParaRPr>
          </a:p>
        </p:txBody>
      </p:sp>
      <p:sp>
        <p:nvSpPr>
          <p:cNvPr id="3" name="Thank You."/>
          <p:cNvSpPr txBox="1"/>
          <p:nvPr/>
        </p:nvSpPr>
        <p:spPr>
          <a:xfrm>
            <a:off x="1194680" y="5561856"/>
            <a:ext cx="4833545" cy="1025916"/>
          </a:xfrm>
          <a:prstGeom prst="rect">
            <a:avLst/>
          </a:prstGeom>
          <a:ln w="12700">
            <a:miter lim="400000"/>
          </a:ln>
          <a:extLst>
            <a:ext uri="{C572A759-6A51-4108-AA02-DFA0A04FC94B}">
              <ma14:wrappingTextBoxFlag xmlns="" xmlns:ma14="http://schemas.microsoft.com/office/mac/drawingml/2011/main" val="1"/>
            </a:ext>
          </a:extLst>
        </p:spPr>
        <p:txBody>
          <a:bodyPr wrap="square" lIns="50797" tIns="50797" rIns="50797" bIns="50797" anchor="ctr">
            <a:spAutoFit/>
          </a:bodyPr>
          <a:lstStyle>
            <a:lvl1pPr>
              <a:defRPr sz="5000">
                <a:latin typeface="SF Pro Text Bold"/>
                <a:ea typeface="SF Pro Text Bold"/>
                <a:cs typeface="SF Pro Text Bold"/>
                <a:sym typeface="SF Pro Text Bold"/>
              </a:defRPr>
            </a:lvl1pPr>
          </a:lstStyle>
          <a:p>
            <a:r>
              <a:rPr sz="6000" b="1" dirty="0">
                <a:solidFill>
                  <a:srgbClr val="F2F2F2"/>
                </a:solidFill>
              </a:rPr>
              <a:t>Thank You</a:t>
            </a:r>
          </a:p>
        </p:txBody>
      </p:sp>
      <p:sp>
        <p:nvSpPr>
          <p:cNvPr id="6" name="Member States:  Uganda, Kenya, Tanzania, Rwanda, Burundi, Ethiopia"/>
          <p:cNvSpPr txBox="1"/>
          <p:nvPr/>
        </p:nvSpPr>
        <p:spPr>
          <a:xfrm>
            <a:off x="1194680" y="12508339"/>
            <a:ext cx="8494307" cy="526485"/>
          </a:xfrm>
          <a:prstGeom prst="rect">
            <a:avLst/>
          </a:prstGeom>
          <a:ln w="12700">
            <a:miter lim="400000"/>
          </a:ln>
          <a:extLst>
            <a:ext uri="{C572A759-6A51-4108-AA02-DFA0A04FC94B}">
              <ma14:wrappingTextBoxFlag xmlns="" xmlns:ma14="http://schemas.microsoft.com/office/mac/drawingml/2011/main" val="1"/>
            </a:ext>
          </a:extLst>
        </p:spPr>
        <p:txBody>
          <a:bodyPr wrap="none" lIns="50797" tIns="50797" rIns="50797" bIns="50797" anchor="ctr">
            <a:spAutoFit/>
          </a:bodyPr>
          <a:lstStyle/>
          <a:p>
            <a:pPr>
              <a:lnSpc>
                <a:spcPct val="140000"/>
              </a:lnSpc>
              <a:defRPr sz="2200">
                <a:solidFill>
                  <a:srgbClr val="5E5E5E"/>
                </a:solidFill>
                <a:latin typeface="SF Pro Display Regular"/>
                <a:ea typeface="SF Pro Display Regular"/>
                <a:cs typeface="SF Pro Display Regular"/>
                <a:sym typeface="SF Pro Display Regular"/>
              </a:defRPr>
            </a:pPr>
            <a:r>
              <a:rPr sz="2200" b="1" dirty="0">
                <a:solidFill>
                  <a:srgbClr val="F2F2F2"/>
                </a:solidFill>
                <a:latin typeface="SF Pro Display" charset="0"/>
                <a:ea typeface="SF Pro Display" charset="0"/>
                <a:cs typeface="SF Pro Display" charset="0"/>
                <a:sym typeface="SF Pro Display Bold"/>
              </a:rPr>
              <a:t>Member States: </a:t>
            </a:r>
            <a:r>
              <a:rPr sz="2200" b="1" dirty="0">
                <a:solidFill>
                  <a:srgbClr val="F2F2F2"/>
                </a:solidFill>
                <a:latin typeface="SF Pro Display" charset="0"/>
                <a:ea typeface="SF Pro Display" charset="0"/>
                <a:cs typeface="SF Pro Display" charset="0"/>
              </a:rPr>
              <a:t> </a:t>
            </a:r>
            <a:r>
              <a:rPr sz="2200" dirty="0">
                <a:solidFill>
                  <a:srgbClr val="F2F2F2"/>
                </a:solidFill>
                <a:latin typeface="SF Pro Display" charset="0"/>
                <a:ea typeface="SF Pro Display" charset="0"/>
                <a:cs typeface="SF Pro Display" charset="0"/>
              </a:rPr>
              <a:t>Uganda, Kenya, Tanzania, Rwanda, Burundi, Ethiopia</a:t>
            </a:r>
          </a:p>
        </p:txBody>
      </p:sp>
      <p:cxnSp>
        <p:nvCxnSpPr>
          <p:cNvPr id="11" name="Straight Connector 10"/>
          <p:cNvCxnSpPr/>
          <p:nvPr/>
        </p:nvCxnSpPr>
        <p:spPr>
          <a:xfrm>
            <a:off x="1194680" y="12186592"/>
            <a:ext cx="22013750" cy="0"/>
          </a:xfrm>
          <a:prstGeom prst="line">
            <a:avLst/>
          </a:prstGeom>
          <a:ln>
            <a:solidFill>
              <a:srgbClr val="F2F2F2"/>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25BFE64C-93F7-4C82-B4D9-83AF8BD8FBF4}"/>
              </a:ext>
            </a:extLst>
          </p:cNvPr>
          <p:cNvPicPr>
            <a:picLocks noChangeAspect="1"/>
          </p:cNvPicPr>
          <p:nvPr/>
        </p:nvPicPr>
        <p:blipFill>
          <a:blip r:embed="rId2"/>
          <a:stretch>
            <a:fillRect/>
          </a:stretch>
        </p:blipFill>
        <p:spPr>
          <a:xfrm>
            <a:off x="19247990" y="10458400"/>
            <a:ext cx="936104" cy="859789"/>
          </a:xfrm>
          <a:prstGeom prst="rect">
            <a:avLst/>
          </a:prstGeom>
          <a:ln>
            <a:solidFill>
              <a:schemeClr val="bg1"/>
            </a:solidFill>
          </a:ln>
        </p:spPr>
      </p:pic>
      <p:pic>
        <p:nvPicPr>
          <p:cNvPr id="9" name="Picture 8" descr="A picture containing drawing&#10;&#10;Description automatically generated">
            <a:extLst>
              <a:ext uri="{FF2B5EF4-FFF2-40B4-BE49-F238E27FC236}">
                <a16:creationId xmlns:a16="http://schemas.microsoft.com/office/drawing/2014/main" id="{0C5AD3BB-9281-4124-AA44-7FBD2824C289}"/>
              </a:ext>
            </a:extLst>
          </p:cNvPr>
          <p:cNvPicPr>
            <a:picLocks noChangeAspect="1"/>
          </p:cNvPicPr>
          <p:nvPr/>
        </p:nvPicPr>
        <p:blipFill>
          <a:blip r:embed="rId3"/>
          <a:stretch>
            <a:fillRect/>
          </a:stretch>
        </p:blipFill>
        <p:spPr>
          <a:xfrm>
            <a:off x="17879838" y="10458400"/>
            <a:ext cx="936104" cy="859788"/>
          </a:xfrm>
          <a:prstGeom prst="rect">
            <a:avLst/>
          </a:prstGeom>
          <a:ln>
            <a:solidFill>
              <a:schemeClr val="bg1"/>
            </a:solidFill>
          </a:ln>
        </p:spPr>
      </p:pic>
      <p:sp>
        <p:nvSpPr>
          <p:cNvPr id="8" name="Members:…">
            <a:extLst>
              <a:ext uri="{FF2B5EF4-FFF2-40B4-BE49-F238E27FC236}">
                <a16:creationId xmlns:a16="http://schemas.microsoft.com/office/drawing/2014/main" id="{7DF39EF9-B834-417E-B96A-D6909080D097}"/>
              </a:ext>
            </a:extLst>
          </p:cNvPr>
          <p:cNvSpPr txBox="1"/>
          <p:nvPr/>
        </p:nvSpPr>
        <p:spPr>
          <a:xfrm>
            <a:off x="17735822" y="7752814"/>
            <a:ext cx="6460666" cy="1276177"/>
          </a:xfrm>
          <a:prstGeom prst="rect">
            <a:avLst/>
          </a:prstGeom>
          <a:ln w="12700">
            <a:miter lim="400000"/>
          </a:ln>
          <a:extLst>
            <a:ext uri="{C572A759-6A51-4108-AA02-DFA0A04FC94B}">
              <ma14:wrappingTextBoxFlag xmlns="" xmlns:ma14="http://schemas.microsoft.com/office/mac/drawingml/2011/main" val="1"/>
            </a:ext>
          </a:extLst>
        </p:spPr>
        <p:txBody>
          <a:bodyPr wrap="square" lIns="50797" tIns="50797" rIns="50797" bIns="50797" anchor="ctr">
            <a:spAutoFit/>
          </a:bodyPr>
          <a:lstStyle/>
          <a:p>
            <a:pPr>
              <a:lnSpc>
                <a:spcPct val="120000"/>
              </a:lnSpc>
              <a:defRPr>
                <a:solidFill>
                  <a:srgbClr val="5E5E5E"/>
                </a:solidFill>
                <a:latin typeface="SF Pro Display Regular"/>
                <a:ea typeface="SF Pro Display Regular"/>
                <a:cs typeface="SF Pro Display Regular"/>
                <a:sym typeface="SF Pro Display Regular"/>
              </a:defRPr>
            </a:pPr>
            <a:r>
              <a:rPr lang="en-KE" b="1" dirty="0">
                <a:solidFill>
                  <a:srgbClr val="F2F2F2"/>
                </a:solidFill>
                <a:latin typeface="SF Pro Display Semibold" charset="0"/>
                <a:ea typeface="SF Pro Display Semibold" charset="0"/>
                <a:cs typeface="SF Pro Display Semibold" charset="0"/>
                <a:sym typeface="SF Pro Display Bold"/>
              </a:rPr>
              <a:t>Contact Us</a:t>
            </a:r>
            <a:endParaRPr b="1" dirty="0">
              <a:solidFill>
                <a:srgbClr val="F2F2F2"/>
              </a:solidFill>
              <a:latin typeface="SF Pro Display Semibold" charset="0"/>
              <a:ea typeface="SF Pro Display Semibold" charset="0"/>
              <a:cs typeface="SF Pro Display Semibold" charset="0"/>
            </a:endParaRPr>
          </a:p>
          <a:p>
            <a:pPr>
              <a:lnSpc>
                <a:spcPct val="120000"/>
              </a:lnSpc>
              <a:defRPr>
                <a:solidFill>
                  <a:srgbClr val="5E5E5E"/>
                </a:solidFill>
                <a:latin typeface="SF Pro Display Regular"/>
                <a:ea typeface="SF Pro Display Regular"/>
                <a:cs typeface="SF Pro Display Regular"/>
                <a:sym typeface="SF Pro Display Regular"/>
              </a:defRPr>
            </a:pPr>
            <a:r>
              <a:rPr lang="en-KE" sz="3000" dirty="0" err="1">
                <a:solidFill>
                  <a:srgbClr val="F2F2F2"/>
                </a:solidFill>
              </a:rPr>
              <a:t>secre</a:t>
            </a:r>
            <a:r>
              <a:rPr lang="en-GB" sz="3000" dirty="0">
                <a:solidFill>
                  <a:srgbClr val="F2F2F2"/>
                </a:solidFill>
              </a:rPr>
              <a:t>t</a:t>
            </a:r>
            <a:r>
              <a:rPr lang="en-KE" sz="3000" dirty="0">
                <a:solidFill>
                  <a:srgbClr val="F2F2F2"/>
                </a:solidFill>
              </a:rPr>
              <a:t>a</a:t>
            </a:r>
            <a:r>
              <a:rPr lang="en-GB" sz="3000" dirty="0">
                <a:solidFill>
                  <a:srgbClr val="F2F2F2"/>
                </a:solidFill>
              </a:rPr>
              <a:t>r</a:t>
            </a:r>
            <a:r>
              <a:rPr lang="en-KE" sz="3000" dirty="0" err="1">
                <a:solidFill>
                  <a:srgbClr val="F2F2F2"/>
                </a:solidFill>
              </a:rPr>
              <a:t>i</a:t>
            </a:r>
            <a:r>
              <a:rPr lang="en-GB" sz="3000" dirty="0">
                <a:solidFill>
                  <a:srgbClr val="F2F2F2"/>
                </a:solidFill>
              </a:rPr>
              <a:t>a</a:t>
            </a:r>
            <a:r>
              <a:rPr lang="en-KE" sz="3000" dirty="0" err="1">
                <a:solidFill>
                  <a:srgbClr val="F2F2F2"/>
                </a:solidFill>
              </a:rPr>
              <a:t>t@e</a:t>
            </a:r>
            <a:r>
              <a:rPr lang="en-GB" sz="3000" dirty="0" err="1">
                <a:solidFill>
                  <a:srgbClr val="F2F2F2"/>
                </a:solidFill>
              </a:rPr>
              <a:t>asternafricaalliance</a:t>
            </a:r>
            <a:r>
              <a:rPr lang="en-KE" sz="3000" dirty="0">
                <a:solidFill>
                  <a:srgbClr val="F2F2F2"/>
                </a:solidFill>
              </a:rPr>
              <a:t>.</a:t>
            </a:r>
            <a:r>
              <a:rPr lang="en-GB" sz="3000" dirty="0">
                <a:solidFill>
                  <a:srgbClr val="F2F2F2"/>
                </a:solidFill>
              </a:rPr>
              <a:t>o</a:t>
            </a:r>
            <a:r>
              <a:rPr lang="en-KE" sz="3000" dirty="0">
                <a:solidFill>
                  <a:srgbClr val="F2F2F2"/>
                </a:solidFill>
              </a:rPr>
              <a:t>r</a:t>
            </a:r>
            <a:r>
              <a:rPr lang="en-GB" sz="3000" dirty="0">
                <a:solidFill>
                  <a:srgbClr val="F2F2F2"/>
                </a:solidFill>
              </a:rPr>
              <a:t>g</a:t>
            </a:r>
            <a:endParaRPr sz="3000" dirty="0">
              <a:solidFill>
                <a:srgbClr val="F2F2F2"/>
              </a:solidFill>
              <a:latin typeface="SF Pro Display" charset="0"/>
              <a:ea typeface="SF Pro Display" charset="0"/>
              <a:cs typeface="SF Pro Display" charset="0"/>
            </a:endParaRPr>
          </a:p>
        </p:txBody>
      </p:sp>
    </p:spTree>
    <p:extLst>
      <p:ext uri="{BB962C8B-B14F-4D97-AF65-F5344CB8AC3E}">
        <p14:creationId xmlns:p14="http://schemas.microsoft.com/office/powerpoint/2010/main" val="1631459176"/>
      </p:ext>
    </p:extLst>
  </p:cSld>
  <p:clrMapOvr>
    <a:masterClrMapping/>
  </p:clrMapOvr>
  <p:transition spd="med"/>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3756</TotalTime>
  <Words>1275</Words>
  <Application>Microsoft Office PowerPoint</Application>
  <PresentationFormat>Custom</PresentationFormat>
  <Paragraphs>69</Paragraphs>
  <Slides>7</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vt:i4>
      </vt:variant>
    </vt:vector>
  </HeadingPairs>
  <TitlesOfParts>
    <vt:vector size="18" baseType="lpstr">
      <vt:lpstr>Arial</vt:lpstr>
      <vt:lpstr>Calibri</vt:lpstr>
      <vt:lpstr>SF Pro Display</vt:lpstr>
      <vt:lpstr>SF Pro Display Bold</vt:lpstr>
      <vt:lpstr>SF Pro Display Light</vt:lpstr>
      <vt:lpstr>SF Pro Display Medium</vt:lpstr>
      <vt:lpstr>SF Pro Display Regular</vt:lpstr>
      <vt:lpstr>SF Pro Display Semibold</vt:lpstr>
      <vt:lpstr>SF Pro Text Bold</vt:lpstr>
      <vt:lpstr>SF Pro Text Light</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Luwgaa Gyaviira</Manager>
  <Company>Lewis+Shaw Advertising Ltd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EAACC_ presentation template</dc:subject>
  <dc:creator>Luwaga Gyaviira</dc:creator>
  <cp:keywords/>
  <dc:description>Presentation template has been prepared for EAACC for the purpose of guiding usage in developing presentations for the East African Alliance on carbon markets and climate finance</dc:description>
  <cp:lastModifiedBy>Bianca Wairimu Gichangi</cp:lastModifiedBy>
  <cp:revision>156</cp:revision>
  <dcterms:created xsi:type="dcterms:W3CDTF">2019-11-22T11:39:50Z</dcterms:created>
  <dcterms:modified xsi:type="dcterms:W3CDTF">2020-05-13T11:46:30Z</dcterms:modified>
  <cp:category/>
</cp:coreProperties>
</file>